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10" r:id="rId3"/>
    <p:sldId id="298" r:id="rId4"/>
    <p:sldId id="278" r:id="rId5"/>
    <p:sldId id="311" r:id="rId6"/>
    <p:sldId id="290" r:id="rId7"/>
    <p:sldId id="312" r:id="rId8"/>
    <p:sldId id="280" r:id="rId9"/>
    <p:sldId id="282" r:id="rId10"/>
    <p:sldId id="295" r:id="rId11"/>
    <p:sldId id="313" r:id="rId12"/>
    <p:sldId id="296" r:id="rId13"/>
    <p:sldId id="297" r:id="rId14"/>
    <p:sldId id="299" r:id="rId15"/>
    <p:sldId id="300" r:id="rId16"/>
    <p:sldId id="301" r:id="rId17"/>
    <p:sldId id="302" r:id="rId18"/>
    <p:sldId id="303" r:id="rId19"/>
    <p:sldId id="314" r:id="rId20"/>
    <p:sldId id="304" r:id="rId21"/>
    <p:sldId id="305" r:id="rId22"/>
    <p:sldId id="30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2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7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47C2-66E4-4E3B-BBE7-4275B5D8BB7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97C9-A0E4-44B1-80BE-6BA41D7A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iIh3NFtAu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47" y="5181600"/>
            <a:ext cx="8229600" cy="1143000"/>
          </a:xfrm>
        </p:spPr>
        <p:txBody>
          <a:bodyPr>
            <a:noAutofit/>
          </a:bodyPr>
          <a:lstStyle/>
          <a:p>
            <a:r>
              <a:rPr lang="ar-SA" sz="9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Hor 1 S_U Snail 2000" pitchFamily="2" charset="-78"/>
              </a:rPr>
              <a:t>الذكاءُ والحيلة</a:t>
            </a:r>
            <a:endParaRPr lang="en-US" sz="9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Hor 1 S_U Snail 2000" pitchFamily="2" charset="-78"/>
            </a:endParaRPr>
          </a:p>
        </p:txBody>
      </p:sp>
      <p:pic>
        <p:nvPicPr>
          <p:cNvPr id="1026" name="Picture 2" descr="C:\Users\nmustapha\Desktop\الدرس الأول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4174" r="19766" b="25413"/>
          <a:stretch/>
        </p:blipFill>
        <p:spPr bwMode="auto">
          <a:xfrm>
            <a:off x="2648988" y="2438400"/>
            <a:ext cx="3757353" cy="23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641083"/>
            <a:ext cx="74975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Hor 1 S_U Snail 2000" pitchFamily="2" charset="-78"/>
              </a:rPr>
              <a:t>الوحدة </a:t>
            </a:r>
            <a:r>
              <a:rPr lang="ar-SA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Hor 1 S_U Snail 2000" pitchFamily="2" charset="-78"/>
              </a:rPr>
              <a:t>السابعة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Hor 1 S_U Snail 2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06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5919"/>
            <a:ext cx="5228012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رَفَضَ الدَّواءَ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400" cy="55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5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5919"/>
            <a:ext cx="5228012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رَفَضَ الدَّواءَ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6672"/>
            <a:ext cx="8255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3812" y="35919"/>
            <a:ext cx="4953000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مَشَى مَعَهُ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85823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90105" y="66137"/>
            <a:ext cx="5363788" cy="1143000"/>
          </a:xfrm>
        </p:spPr>
        <p:txBody>
          <a:bodyPr>
            <a:normAutofit fontScale="90000"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وَقَفَ قَرِيبًا مِنْ صَدِيقِهِ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0392"/>
            <a:ext cx="34194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r="31346"/>
          <a:stretch/>
        </p:blipFill>
        <p:spPr bwMode="auto">
          <a:xfrm>
            <a:off x="5105400" y="1070843"/>
            <a:ext cx="326078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0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0" y="35919"/>
            <a:ext cx="5761412" cy="1143000"/>
          </a:xfrm>
        </p:spPr>
        <p:txBody>
          <a:bodyPr>
            <a:normAutofit fontScale="90000"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جَلَسَ قِرِيبًا من صَدِيقِهِ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1"/>
          <a:stretch/>
        </p:blipFill>
        <p:spPr bwMode="auto">
          <a:xfrm>
            <a:off x="990600" y="1414463"/>
            <a:ext cx="7500857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0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3812" y="35919"/>
            <a:ext cx="4953000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دَخَلَ اللِّصُّ السِّجْنَ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3332"/>
            <a:ext cx="6648354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7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3812" y="35919"/>
            <a:ext cx="4953000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خَافَ الرَّجُلُ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71" b="5316"/>
          <a:stretch/>
        </p:blipFill>
        <p:spPr bwMode="auto">
          <a:xfrm>
            <a:off x="2514600" y="1127967"/>
            <a:ext cx="4376558" cy="557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1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3812" y="35919"/>
            <a:ext cx="5363788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الشُّرْطِيّ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202412" cy="49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3812" y="35919"/>
            <a:ext cx="5363788" cy="1143000"/>
          </a:xfrm>
        </p:spPr>
        <p:txBody>
          <a:bodyPr>
            <a:normAutofit fontScale="90000"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قَبَضَ القِطُّ على الفأرِ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4"/>
          <a:stretch/>
        </p:blipFill>
        <p:spPr bwMode="auto">
          <a:xfrm>
            <a:off x="1516811" y="1524000"/>
            <a:ext cx="6096000" cy="40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3812" y="35919"/>
            <a:ext cx="5363788" cy="1143000"/>
          </a:xfrm>
        </p:spPr>
        <p:txBody>
          <a:bodyPr>
            <a:normAutofit fontScale="90000"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قَبَضَ القِطُّ على الفأرِ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66" y="1447800"/>
            <a:ext cx="691263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41083"/>
            <a:ext cx="67649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Hor 1 S_U Snail 2000" pitchFamily="2" charset="-78"/>
              </a:rPr>
              <a:t>شاهِدِ المَقْطَعَ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Hor 1 S_U Snail 2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3233951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hlinkClick r:id="rId2"/>
              </a:rPr>
              <a:t>قصة الحمار والثور والغراب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3812" y="35919"/>
            <a:ext cx="5363788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يَظْهَرُ عليهِ التَّعَبُ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6"/>
          <a:stretch/>
        </p:blipFill>
        <p:spPr bwMode="auto">
          <a:xfrm>
            <a:off x="2590800" y="1828800"/>
            <a:ext cx="3886200" cy="451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3812" y="35919"/>
            <a:ext cx="5363788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جَلَسَ عِنْدَ الشَّجَرَةِ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0846"/>
            <a:ext cx="8153400" cy="519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3812" y="35919"/>
            <a:ext cx="5363788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يَرَى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572000" cy="46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9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065" y="5181600"/>
            <a:ext cx="5638800" cy="11430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cs typeface="AGA Furat Regular" pitchFamily="2" charset="-78"/>
              </a:rPr>
              <a:t>معلمتكِ/ نعيمة مطصفى</a:t>
            </a:r>
            <a:endParaRPr lang="en-US" dirty="0">
              <a:cs typeface="AGA Furat Regular" pitchFamily="2" charset="-78"/>
            </a:endParaRPr>
          </a:p>
        </p:txBody>
      </p:sp>
      <p:pic>
        <p:nvPicPr>
          <p:cNvPr id="2050" name="Picture 2" descr="C:\Users\nmustapha\Desktop\اللهم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69967"/>
            <a:ext cx="5867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estragemma.com/images/imm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3048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447800"/>
            <a:ext cx="57912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الذكاءُ والحِيلَة</a:t>
            </a:r>
            <a:endParaRPr lang="en-US" sz="8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91262"/>
            <a:ext cx="8229600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كِيسُ نُقُودٍ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previews.123rf.com/images/jossdiim/jossdiim1203/jossdiim120300023/12497073-Vector-illustration-of-money-bag-on-white-background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867400" cy="45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91262"/>
            <a:ext cx="8229600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كِيسُ نُقُودٍ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2"/>
          <a:stretch/>
        </p:blipFill>
        <p:spPr bwMode="auto">
          <a:xfrm>
            <a:off x="1676400" y="1219200"/>
            <a:ext cx="5429849" cy="489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أوْراق نَقْدِيّة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‫يلعبون الكرة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‫يلعبون الكرة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‫يلعبون الكرة‬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55848"/>
            <a:ext cx="5267325" cy="382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أوْراق نَقْدِيّة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‫يلعبون الكرة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‫يلعبون الكرة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‫يلعبون الكرة‬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932">
            <a:off x="201207" y="1147430"/>
            <a:ext cx="44672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715">
            <a:off x="363732" y="3722209"/>
            <a:ext cx="58578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6971">
            <a:off x="4606507" y="1296945"/>
            <a:ext cx="4381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قِطَعُ نُقُودٍ</a:t>
            </a:r>
            <a:endParaRPr 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6550"/>
            <a:ext cx="7865426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1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خُذْ نُقُودَكَ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4816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64</Words>
  <Application>Microsoft Office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الذكاءُ والحيلة</vt:lpstr>
      <vt:lpstr>PowerPoint Presentation</vt:lpstr>
      <vt:lpstr>الذكاءُ والحِيلَة</vt:lpstr>
      <vt:lpstr>كِيسُ نُقُودٍ</vt:lpstr>
      <vt:lpstr>كِيسُ نُقُودٍ</vt:lpstr>
      <vt:lpstr>أوْراق نَقْدِيّة</vt:lpstr>
      <vt:lpstr>أوْراق نَقْدِيّة</vt:lpstr>
      <vt:lpstr>قِطَعُ نُقُودٍ</vt:lpstr>
      <vt:lpstr>خُذْ نُقُودَكَ</vt:lpstr>
      <vt:lpstr>رَفَضَ الدَّواءَ</vt:lpstr>
      <vt:lpstr>رَفَضَ الدَّواءَ</vt:lpstr>
      <vt:lpstr>مَشَى مَعَهُ</vt:lpstr>
      <vt:lpstr>وَقَفَ قَرِيبًا مِنْ صَدِيقِهِ</vt:lpstr>
      <vt:lpstr>جَلَسَ قِرِيبًا من صَدِيقِهِ</vt:lpstr>
      <vt:lpstr>دَخَلَ اللِّصُّ السِّجْنَ</vt:lpstr>
      <vt:lpstr>خَافَ الرَّجُلُ</vt:lpstr>
      <vt:lpstr>الشُّرْطِيّ</vt:lpstr>
      <vt:lpstr>قَبَضَ القِطُّ على الفأرِ</vt:lpstr>
      <vt:lpstr>قَبَضَ القِطُّ على الفأرِ</vt:lpstr>
      <vt:lpstr>يَظْهَرُ عليهِ التَّعَبُ</vt:lpstr>
      <vt:lpstr>جَلَسَ عِنْدَ الشَّجَرَةِ</vt:lpstr>
      <vt:lpstr>لا يَرَى</vt:lpstr>
      <vt:lpstr>معلمتكِ/ نعيمة مطصفى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Rola Odeh</dc:creator>
  <cp:lastModifiedBy>Naima Mustapha</cp:lastModifiedBy>
  <cp:revision>76</cp:revision>
  <dcterms:created xsi:type="dcterms:W3CDTF">2013-09-26T12:16:51Z</dcterms:created>
  <dcterms:modified xsi:type="dcterms:W3CDTF">2016-05-02T14:01:12Z</dcterms:modified>
</cp:coreProperties>
</file>