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300" r:id="rId3"/>
    <p:sldId id="296" r:id="rId4"/>
    <p:sldId id="257" r:id="rId5"/>
    <p:sldId id="297" r:id="rId6"/>
    <p:sldId id="258" r:id="rId7"/>
    <p:sldId id="292" r:id="rId8"/>
    <p:sldId id="259" r:id="rId9"/>
    <p:sldId id="298" r:id="rId10"/>
    <p:sldId id="260" r:id="rId11"/>
    <p:sldId id="261" r:id="rId12"/>
    <p:sldId id="299" r:id="rId13"/>
    <p:sldId id="262" r:id="rId14"/>
    <p:sldId id="284" r:id="rId15"/>
    <p:sldId id="263" r:id="rId16"/>
    <p:sldId id="272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1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311F-4F3A-405A-8441-0ADC0AD071F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AFD6-A574-44DD-8BFB-54DA18D9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</a:t>
            </a:r>
            <a:r>
              <a:rPr lang="en-US" baseline="0" dirty="0" smtClean="0"/>
              <a:t> and Professions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Journalist/Reporter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Journalist/Reporter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Journalist/Reporter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Painter 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who paints buildings, walls, ceilings, and woodwork, especially as a job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Scientist/ Researcher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</a:t>
            </a:r>
            <a:r>
              <a:rPr lang="en-US" baseline="0" dirty="0" smtClean="0"/>
              <a:t> and Professions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</a:t>
            </a:r>
            <a:r>
              <a:rPr lang="en-US" baseline="0" dirty="0" smtClean="0"/>
              <a:t> and Professions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</a:t>
            </a:r>
            <a:r>
              <a:rPr lang="en-US" baseline="0" dirty="0" smtClean="0"/>
              <a:t> and Professions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Clerk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Butcher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Architect/Engineer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Architect/Engineer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47C2-66E4-4E3B-BBE7-4275B5D8BB7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BVaslZaOp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QvDovjUe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3128" y="381000"/>
            <a:ext cx="738156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الوحدة الثّالثة  </a:t>
            </a:r>
            <a:endParaRPr lang="en-US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التَّـعَـاوُنُ والمُسَاعَدَةُ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ttp://www.m5zn.com/uploads/2011/4/11/photo/041111020407dvi0jrf5thwdypvg9m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26710"/>
            <a:ext cx="378142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oorposts.com/blog/wp-content/uploads/2012/02/girl-helping-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0969"/>
            <a:ext cx="5295900" cy="6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28600" y="140969"/>
            <a:ext cx="3352800" cy="2133600"/>
          </a:xfrm>
          <a:prstGeom prst="cloudCallout">
            <a:avLst>
              <a:gd name="adj1" fmla="val 65389"/>
              <a:gd name="adj2" fmla="val 2321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أُسَاعِدُ أَبِي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36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ntent.mycutegraphics.com/graphics/mother/boy-with-flower-for-m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3267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1392198"/>
            <a:ext cx="556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/>
              <a:t>أُعْطِـي أُمِّي هَدِيَّـة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392198"/>
            <a:ext cx="556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/>
              <a:t>أُعْطِـي أَبِي هَدِيَّـة</a:t>
            </a:r>
            <a:endParaRPr lang="en-US" dirty="0"/>
          </a:p>
        </p:txBody>
      </p:sp>
      <p:pic>
        <p:nvPicPr>
          <p:cNvPr id="11266" name="Picture 2" descr="http://www.theholidayspot.com/fathersday/clip_art/images/d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3400"/>
            <a:ext cx="33909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icturesof.net/_images_300/Dad_Teaching_His_Son_To_Ride_a_Bike_Royalty_Free_Clipart_Picture_081221-032144-658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562"/>
            <a:ext cx="8397240" cy="64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486400" y="228600"/>
            <a:ext cx="32766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dirty="0" smtClean="0"/>
              <a:t>يُسَاعِدُنِي أَبِي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01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17420"/>
            <a:ext cx="3390900" cy="1143000"/>
          </a:xfrm>
        </p:spPr>
        <p:txBody>
          <a:bodyPr/>
          <a:lstStyle/>
          <a:p>
            <a:r>
              <a:rPr lang="ar-SA" dirty="0" smtClean="0"/>
              <a:t>أَرْحَمُ الحَيَوانَ</a:t>
            </a:r>
            <a:endParaRPr lang="en-US" dirty="0"/>
          </a:p>
        </p:txBody>
      </p:sp>
      <p:pic>
        <p:nvPicPr>
          <p:cNvPr id="13314" name="Picture 2" descr="http://localpethealth.com/Portals/0/iStock_000004776707Small%20-%20boy%20with%20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5240"/>
            <a:ext cx="4876800" cy="6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dahaithamsawsanahmed.weebly.com/uploads/1/2/1/5/12159765/8486633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TeGm2TLs9ctQUaS3xErHIkJ7zTGtNJS0xsvd6CUEIgOBA-jBY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83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562600" y="4572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 smtClean="0"/>
              <a:t>أَعْتَـنِي بالحَيَوان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48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236720" y="426720"/>
            <a:ext cx="3695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 smtClean="0"/>
              <a:t>شَاهِدْ وَتَعَلَّمْ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81000" y="3282434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hlinkClick r:id="rId3"/>
              </a:rPr>
              <a:t>أرنوب وفلفول وسلحوف</a:t>
            </a:r>
            <a:endParaRPr lang="en-US" sz="3200" dirty="0"/>
          </a:p>
        </p:txBody>
      </p:sp>
      <p:pic>
        <p:nvPicPr>
          <p:cNvPr id="3074" name="Picture 2" descr="http://www.iqjournals.com/wp-content/uploads/2014/07/eyes-clipart-look-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08666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236720" y="426720"/>
            <a:ext cx="3695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dirty="0" smtClean="0"/>
              <a:t>اسْتَمِعْ وَتَعَلَّمْ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675202" y="3282434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hlinkClick r:id="rId3"/>
              </a:rPr>
              <a:t>مُساعدة الآخرين - مجّود</a:t>
            </a:r>
            <a:endParaRPr lang="en-US" sz="2800" dirty="0"/>
          </a:p>
        </p:txBody>
      </p:sp>
      <p:pic>
        <p:nvPicPr>
          <p:cNvPr id="4098" name="Picture 2" descr="https://customersrock.files.wordpress.com/2007/03/list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0" y="1752600"/>
            <a:ext cx="4692007" cy="4324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uslim teacher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23937"/>
            <a:ext cx="2775407" cy="50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431" y="4876800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4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 </a:t>
            </a:r>
            <a:endParaRPr lang="en-US" sz="4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04800" y="990600"/>
            <a:ext cx="5715000" cy="38862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مـعَ 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دُعَـائِي لكُم بالنّجاحِ والتّوفيق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نعيمة مصطفى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3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5" name="AutoShape 2" descr="data:image/jpeg;base64,/9j/4AAQSkZJRgABAQAAAQABAAD/2wCEAAkGBxQSEhUUExQWFhQXGCEbGBgXFh4eIBweHR0eHB8cHB0eHCghHCAlHx0cITIhJSkrLjEvHyAzODMsNygtLisBCgoKDg0OGhAQGywkICQsLCwsLCwsLCwsLCwsLCwsLCwsLCwsLCwsLCwsLCwsLCwsLCwsLCwsLCwsLCwsLCwsLP/AABEIAMYA/wMBEQACEQEDEQH/xAAcAAACAgMBAQAAAAAAAAAAAAAFBgAEAQMHAgj/xABHEAACAgAEBAQDBAcFBAoDAAABAgMRAAQSIQUGMUETIlFhBzJxFBWBkSNCUlNiktEXcpOhsTNUgtIWJDRDdLLB4fDxJYOi/8QAGgEAAgMBAQAAAAAAAAAAAAAAAAIBAwQFBv/EADYRAAICAQQABAQEBQQCAwAAAAECABEDBBIhMQUTQVEiYXGRFDKBoRVSsdHwIzNCwVPxYnLh/9oADAMBAAIRAxEAPwDuOCEmCEmCEmCEmCEmCEmCExeCE8scEgi+Yu53myFSBGHlttClANLNuSFZiquRRsKSdiOuC5YEsXCPDuKRzalUsrL8yOrKw3IsqwBokGmGxrY4AIpT1hLARFBuQYJNV1JgqRYMwMTJ2gT1iITOCEmCE84IczAwWZFkz1gkzDHBci6gHM80ZdDVyPvWqKGSRQelFkQrd7Vd4CYbbhHI8RjmXVGwYA0a6qR1Vgd1YfskA4BJJqXcBEAbkGCqhQE9YISYISYISYISYISYISYISYISYISYISYITGCEGcXzrRhFjAMkj6E1dBsWJNbmlVjQ60BYuwSanjJ8QNBZiiuX0pvWvYNsG3ursAnod8EKnPs7znNm88mQ+ztGnjtHMurzug6G6GkEAsQLtdgd8V7uamsaesW+488V4NlnOX8SJS0TgwAErpYC9q2oBbrp5Rtth6mRbCz1xSEkRyqNMkcoA72hfS4PsUOqvUKe2AmHrUp8n84w8R8TwVdTGResAWGumFE7GjsdxgDXHyYjjUH3hziOdSCJ5XOlI1LMfQDfEOaiY1JbbFXln4h5fOStGFeJgpYeJpFgdTsxojrR7fTCrkua82hfCoYjuGeBc0ZXNs6wTCRk6gAjbpYBA1Lf6wse+GBuZ3wsvJFQ7hpUOJnBJnlztghAuX5nyrrKyZiJ1iBMhVwdIF2TXbY4XeJYcTggVBvLnPeWz0jRRaw4BIV006lGxK7m+23XfpgGQGWZdM+JdxEambbDTOvMTYeaIeIloMszECQLKdJX9HTsSvqH0aOxAa/TC3LCnvCHHeDZfNRLDPGyxRypo0sU8woLWk/Lvp/+gcNUUGhKPP2Z+xQ/bYkuVGVT1p1ZgKk7kCyVPUGuxIKM1RsGPzWqW+UObE4hG7pG8fhtpOsCiSL2IPb3o9MCvcnNh8pqluXjLrJ5o18LxBGW1+cFiFUlNNAFjXzXVGsPEKmocBwRZ6wQkwQkwQkwQkwQkwQkwQkwQmMEi55JwdSe+BFrN8yM8hgycYnlU1I7NpiiPo7gElv4FBPrpxHcmq4Mq5vlvN5j/tGdoWGVYIFQKw3BDOXfY+479jWDuOjrXImjN8Bzyskply+dMTao1zEIjdTVErKlgE+uiunTrgkWsr8C4nFmOKOZIzFmRl0Hhuo1xlHkD+YbMrCRCCpIIHYjERudsdM5BrXY0wNqfQj13G3UEXuCcTKh3KYdo9UuZljCIL2GhV23ZizG/wDIC+/XBGKrdiB+B818ML+FlnjjaQ6h+jMayMe4JUK5PsbOIksGInjnoyyZaWEKP0yuiC/MWVWcV2IYKRQ3G196VxayzTEJmDGcGSQgbWLFHtYIog+xGxGOabDT3HwZEBj18JMqRmZM09JBDGwd2NC2o0Sdtguo+m3rjTp1K8mcLxbKjKEXudEyHxCyM0giSU6mNKWRlVj2AYgCz29caRlBNTjto8iqGYcQnx/mPL5JQ876dRoAAlmrrpUb7dzhmcIOZVi07ZWpBAmY5kg4nlc1BlJLmMLgIwKtuCARqqxdCx071hQ+8cS5sD4HBcThcbsoaiyWpRhuLHQqR+A2PcY5zbkM9fgw4sqhvWMvw3Ypnlko1GpvfYtIREik9gWcflfbGjAC3M5vjDqMewdzuX3gqRNJOUiVfmZjS9twWr1rfuDjZPMEG+II5ffhztL9gfL+I/mcwlSb7MwB6An6bn1wRmYkcwjHDO5Am8MKpBtCSWIIItSKTcA9W6dcAi/l4E28wQxPl5lnFw6CZLJrSBZ6b9PTAZKcciIPDZRm8hDk4MmsyqiGV2fw4FkWmK60GqQhhvoBHqeuIjt7mHc3wDiEzRmTOQAIQwjTKtoLDdS1zamo7gXVgGtsG24oYS2c9nsvZzEMeZjG5bLBlcD18FydVfwvfopxNSCFMNcL4nFmIllhcOjdCPyog7gg7EHcd8ENtS/eGqLwJnBC5nEQkwQkwQkwQnnBIME8xcXGVy02Y0l/CQtpHcjoLo17ntgMsRNxAnP8l8Q581lMwqxrHmA0ccbKbW55PDU0dwVNn0NDp0xUj75pzafynomMme4hluC5KNaZv1VUVqkc7szH1Jti3/sMS77IuLA2fJtWCuB/FWGUSCWJomRGZQGDB9IvQpIU6z2Wt/XCplBl2p8Oy4vS5vT4gxxZgRZmWLc6WEaPULUdmlPlk3GkkBaP44ZsgHEqTR5GTcBL/O2T0qnEIgDNlP0m3/eRV+kj97SyPQge+GEosjgwxn+LwiASGQqsijw2UFmYsCRoQAljW4AB6e2JiVzOf8Oh1zZHITzzzgNLNIMzE6FytGNfObZRZarbdaNdMRLRVGF+ccwZEzuUkQtJKgTKRLHeolFKyhqoFZS2okgKFQ0LszEF+kP8A4EIXd3QBgaibxXkOggXQckR2wPlXagMCixFdq5izxL4bxz59pdQGXYB3jU0xks2v8Kmgxo2STVYqOIFrnQxeIumLYJj4tQLl+GxwwqEiMyqVUACgGaq72wBxGX4U4j+G1l1PxzjrDb/AOX/AOxxgVzunsMmJGTaRxC3MfG3zkkckl2kSp23I3Ztv2iSfyw+XKW4mLR+HjD8QlrkBnHEcro+YuQfoUax+Vn8MWac8yrxhEGK27nUudPh7Dmw0sQEWZ66h8rn0ce/7Q3+vTGrJiDTzmk174Wq+Jv5L5SjgyPgzIDJKA04uzqO4AYHbR0BB6ixvvicabBUq1epObJvMC5jhwjzEUmeEi5aN5ghzE/ixhhoEEjWaUFfErXvZALWRhpSGvqbuPp4nD2z+lFzOWLvDMi6dSxuQK3sxyIOlkENfpgkp8R5lzgnGdWflkbPBsvKFWCEoVXUK1aHYAP0b5SevsMAgRQ5l3ndmnMXD0JBzJJmYfqwJWv+clYx/ePpgMRAQbl3i/Fsvw3LreiNVGmOO6uqAFAE0OpIBoWcRdR1RshoQZwvnmJ1LTGMR+G0glikMi0hGtTaKyuNSnSV3B29MTvh+HYGqlLhfxUykswiKSxq5CpIwWrJoXpYlbPc+u9YQZQZoyaDIi7iJZzsX2HiEMse0GcYxzJewmCsySqOxYKysR12OHHMyhb4lblX4lJnc19n8FkDAmN9V6q38y6RpsCxufwwoezUvy6Qou6+J0BWw45mQ/DxPeJkyYITGAQ6gXmHmGDJKjZhiqu+hSFJ8xBPYbAAGziC1RseMueJq5V5hTiGXE8aug1MpV6sFTR6Ej0wA3JdNlgxf4zB9nyc2YmZlkjSyZJNSzMLBQqXKFJOgXSNOvYAjYIgnpBuezmQbLGLIKkcyyJmEj8Jo/GaGRZCqFlHiEgUACeo6DEAVHbcTbwT8X8yuYiyOYiYNEwkAIPdtBH40rA+m4xRqPyzqeD2cvE5zDIVNqaP0B6gg9fYnGIEz1GTErmY9yfck/6nACxMh8aohn0PyHl3HDcssu5MS7H0I2Ug+ikD8MdJV4E8LqNpyHbFvlWZokjZwxRI3y8L6C+kwzSIwIC2GkRY6NGytdaBe6isLY1KvMXNuXcBWcw5zLSqYndCRqN7NoN6SnkeuhO3QYr8zmX49HlZNyjieV5hM+chzQlzixqtPlo8tM6kgMCQyrpZWJuyL2HTtO4mQUCrR7jPnucEeGUImbik0EIz5KegxBCsajOwNHDWRKBiJMBxcbjhy5lyaq2YSIKYGQ+KWYjVI/R5QN22G/mOrfY3cXLBhBO0wnPlJeK8K0zRiKZxYBBFMjHQ1HzAMADR3AY4UgusbEy6fKCs4fNEyMyOpR0NMp7H0OOa6FWnucGZcuMFTNZwlEzQN3rOi/B7gTSTtm2H6OIFUJ/WcjevZVJH1PtjZgxkC55bxjVhz5YjfxPmqX7wOQEDBXQgT/s2pOsAbFQfKTqBu8atx6nGGAHHvmjIcfysOb0JmIQohImSNwV8UMunw1FsWrXqr+G98TuMqCFl4HM882c3xS5aSPLTtFKap2y82mrF2TEQLFi6PXEGWYsTBviEDSc0QZqLL5XMZuJ1Vk+1SVp8UggrEqUG0k6dTkBaFdyACN5Ll/gEZU5lyuajcHScvVKCjDVVik7ltVUqi91PfEBpXkwPjPxTxyaJJc1NJP8A7aLLwQNfUPpMsnTbcun8uLKiGIfxkL/eC6vlEK6PT5mv8bq/w9sYtRuuei8GVChB7iSJWCsn6rUSDuARXmHo21X1okYzh2AnWbSKXuV5VJBA6nYV6npX44nGeYuqULiYTvfNeZjbMZGJnVfBf7TMzMAEjRGQFr6ancAX6H0x0V4E8UfWCsjFwz7aicPeESTCRpJIpQxCpVxxiyELlr8oHlVq7ESBJLswomOHA4pEZwTJ4VLpEhJIbctTMSxFaepO4NbYYGVmUZue8mmZky0kmh0ZUJYUCz9AtdSNrNAC+uF3S1dO5XeI0Xhu5Qd1z1gEnuJvOnDPFjnaZfEiRA0aXSkjtt5g7NtqHQaa/WtSty3Fk2HiWuUWyuXiTKwSXVgHfztZLlWoKzXdgE1XtiQKi5H3tco5FVznEcy0wDR5IokKN0DsutpSD+tuFU9gDXXEEyWXaAYW428E2UZ5GCwFAyy3RXurqT0YGiCN7rAxqQiszbR3OLcf49DPGqQxSCSTS01HyPNQ1NHFTEEmwSpW731YzZW3ChO5odO+nffk4E15PkfiEq6lyr0f2yqf5Mwb/LFIwOZ0sni2nU8GX/7NOI/uk/xFP53scMNO4lbeL6dxRjGuQ5hHSX8Lh/5MW7ck5hfRFrMEz8m8YdDGxuO2OgTgAl2LsSFoG2Ynf1wpx5TLk1WhViamnL/D/iSSLIkUashBUhk2IGxqtJPuR13xAxPdy5vEdNs2EcQhnOXOOy7vI/0GYCD8koYfZklKajQoLA5lMckcXBsNID6/aj/zYTyskuOt0JHU2jlHjPQksLvTJOHG3qHDA4nyskqOp0XpLuV4Px+IaUlarJ3lRuvYFlJA9umHVMiiVvl0L/WD+Jcm8WzDh5lR3ArVrjU16Eqouve8VtidzNOn8Q02AfCZT/s14h+6T/FH9MJ+GcTV/G8BHMO5XhXH4lVI3CIooKrQ0B/h4uVcizl5MujyMWM05vl/jkpuUrJ20u0ZX+QqVP1q8GzJJXNolWqmo8scbIrxGUdgkyoB9AoAA9hg2ZIyZ9CvxET1Dy3x1eksn45mx+RvAMeT3gdRoWP5ZjinK/GsymifRIoNi2jBv2KqCPzwrY8hjYNXo8T2BKeT5E4tDvD+jN35J6BP06Hb1xC4sgk5tdpcp+IQlBwXjqNJIjKGlILkNFuVUKL8lbAAbemLAmSZ2yaICUuO8rcZzOnx08bTek6ogRdWLGk9umEyY3aadNrNJi/LE3iPC5ssQJ4XiJ6a1oH6N0P4HGdsLjudbFrcOTlTCnJvCEzE+qTMRQLDTEuRZOqlADECgasmx8oo3i7AnvMPimoIXao7nU8pwCEcQMb/AKSohO7SnU00hYorNsF0xqppAAoL2ACAcbSJ5f8A43DnHODZfOL4Ui6ZVAZGUgSREnyujDdSCO3pXTBIE08l8bM+T1zFfEhZ4pm6AtESpfoALADeguu2IksKiznOA5TM8RXMxMsokskxyKUWWJQRsL1MwKkA7DQSbvEBZaudgmyPvCfE8JfFvxN7JqyASATW1kUSBsDeG6mc3dSxmJ1jVnYhVUEknsALJ/LE3tEimZqnP+Kc45fiWVzmWy3ieMYHMYZSC9D9X8a2NHfpitcm4zW+kyYVDGE5ONZWuH1r8OcqYFSPYHTtf7I8wFDf/hDYsB4lFVxBPEuJx5DicmZDh4J1VMyE8xikjHlcgAmtJojqLBOKwaPMtxIcnwjuJDtPxfM+Bl9S5dWLIjMSsS9NRF9T2QbDoK3xRZyGp2MeNNIm9/zTrvKvJ+XyKDw1uUinkbdj+PYew2xeiBZyNRq3zNbGMtYsmaSsEJKwQkrBCSsEJKwQkrBCSsEJnBCYrBCSsEJnBCTBCKXB+Y5JcwIXiCDXmFB1Xq8B4gpA7Wshu/SxscVjISeR7/tNeXSqibg18KfuD/aeTzjC4aWKSF8tEwWeQs4ZSx0jSvhU6klfPqr5vTB5gPI6Ej8G60rAhm6HFH9b/aGOPcdiykYeQjzGkWxbHYUB3q7J7DfDuwUWZThwvlbao+vygrOc2CGaWN4zSOVBF2QuW+0em5NOo/u4TdRN/wCcXLl0xZVIPf8AeoW4lnW+ySTRAF/BaRA3S9GpQfxwxY7bEpx4wcoVuro/eJ+d5xf7vbMSN9nkWUIFi8NyT4YfTcnl6Et67UNVi6jkOyzxN40a+eMaDcKvmx616faOWXWPM5dCwWWOSNT51BDBgDZHTfFwNi5ga8bkdEGcl+IPw7+zK0+UBaEWXj6mP+JfVfUGyB7Yz5MVfEJ1tJrhkHl5IR5X5rPEZMvBIsiZhVas1CQKrc2pUrpYKAQwIuqHQh8eUNxKNZoThXf6GMvMHFIuGRvI8rTZuYaIhIVDMRelQFCqqAtu1DruSaxYTMGNWPcoZEZXIcIh+0TIy+IrvIP0itMX1sPLeoBgR7Bb6jABBrY8y3xKZE4nlW1qBFlppZm6eS0WNnPoLkonf5vU4kmpCgtwIY5e5wyudZky8upk3KsrKaurGoAkX6dNr64UNukvhZOWhfiGUWaJ43FpIpVh0tWBBH5HD1uErUsrXOX8E5ai4dnX8Hxc9mUXyxqqoIlfvLIzadZXYDYmydO+1a4wpmvNq3yIFM85Li83C3kizEEmXyc7MYX2k+zu92oKEjRdsBsR6HATRkKgdbHYg3nrjenKQ5eIkI6gtpdXUrHY1Ky7kOxHzGzp3UEm68poUJu0GEbzkPQnQ/h7y4MllVBA8aQB5T3sjZfoo8v1s9zixE2iYtZnObISeo2HFncx3XJnrBJkwQkwQkwQkwQkwQkwQkwQkwQkwQkwQkwQnMuZsjn8xPLl1jkETSq8eYSYIqqECEMKJZQSx0gqdV9qxnyK7Ej0951tNk02NFyEiwCCpF2b9PaGI+QlWKJEzMyvGZT4qmnbxhRsjfalP1UYcYqAAMzNrSXLFRRrj04lAfDAecHPZorIbkXVtJ669/N9TeI8n5mXnxQ8f6a2Ovl9Id5q5Oiz7K0jyKyKyroah5vUEb7gHqLoXYw74g/cy6bWPp72gEH3g3h3w+WOXxXzWYmOlgRI1gko0YY+pVGIF9Pxwi4QDZNy3J4izrtChfp9Qf6zfzFlc3H4KZWJJovBaFtbhdN6AJCbFgAHZQT19RiXDigosRcDYW3HIxU2CKF38pTPw9tGUZzMIG8MsENDVHH4ZahW7UCfoPTC+TxVxx4hT7igNX38zf7Rx4bkVhhjiX5Y0VF+iqAP9MXLwAJgdi7lj6m5YZLFHA3PELAM4Dzbw9uF8RPhO8cbjWjJVhHsOova13q/4cZHTy2sT0GnynUaYo/pOk8o8EyccrurPNmyPM+Zsy6TsCuoDyHfzLsel40qJxMjsTQ9IO4rxyHJmR8xHbMoDQsq/ppgwKFEFil6eJ7oLJWhJaoJjZ+oO4askkGbfPZbNq+cFSSpGCsUYFRqqBzLS3Z8nUmx1OF/NGLbGtfSFPhtySuUc5oZhJvEQrGY1IXSSCSbJOo6V27UevaVTbLNTqfOABHU6M2HmSKHD82mVbMRSuqStM8mpiq+Ij7qyltm0LSH00dKqySDFHmXmc6LkclUWRNHlrMgvpUhGUqaTQ5koqNTAKTelHbaJo0+FsrbYmcKy+Xn4hllgjaON5ELRk69JUlmAJG6nTf0J+gyod7Tu5EyYtMVafR642zzBmkQHUTrJFUFoUPfpdn64j1kkiqqLs/MOXyk8wzGcW2KaYiK8PVddLO/UnYABSQLsqXUE2ZoXT5MiAonV8+8YfDKlmLkg9AapaHagDv1Nk+1dMPM9jgVKnBWpCrzrNIN3YUANW4AUE6VrpZJrucQOu7kuLP5aHpCKuGFgggiwRv9DiYpFGjNeViKrRZnP7TVZ/lAH5DECBIJuqlH7E5zAlMziMR6RD+qWJ+c7A7DaiT17dzabu4+9Qm2ub79fpC2JiSjw/KtGGDSNIWYsCwGwP6orsP/AFPQUBABHZgWBIoVLUUgYWCCD0IOJgQQaM2YITVMhIOk0a61f+V74ICrlbLwk6W8VmAX+Gmv9YkD/Sh7dKgfWSSORVS9iZEmCEmCEFjLE5gP4p0rGR4Q6EuR5333rRS7CvPub2iubuMGASq7Pf09BLmVhKgguXJN2QB+AoAUP/uzvgqKSCeBUxLKLCagHIJA2uhQJA7gFl/MYPlJANXXE9ZeIqoBYsf2mqz9aAH5AYmQTZvqa81vp85SiDtp83YA2DsT6UffEGSB3xcjQEuG1tQHyiqPudtW31rE1IJFVX6znHxzygMGXl7iQp+DqW/1QYz6gcTq+EuBloxVmg4gMpFm5c4EhVQIiDcnmWtK6UBJI2ILD1J2vCiwoNzS/k+YURbJl/l8ZAZoQxyzz5qdfLnnCuEdl1LpVySCBtbAsCSL22sVhumLJjylC1UBOn5TiTNNNGxH6IqvYFgyBvFO48pJKih1Rt/S6c8TRyioIzLr/sJMwXh22KlUDMPZpRIwPe7GxGCBjIMEiVs1lUcU6qwBBAZQdx3F9/fBJES4+XYM9lJo3VfFWadVfSNcZM7sD6gHymu4rFbqGFTRizticOs5vyjkJMvxbKxTDTIGtlu9OqNjRPS6I6YzIux539XqDm0u4TtHHOKyLChyqLNLKQIt/JRGoyMwPyBd7vfYDcjGkkgfDyTPO4sSlyMhpR37/T6wFzDzhLkctl2mgDZiQapUUmkVQNZsau7Kos1v1Nbq+QqoJHM1afRpnyMqNSjo+/tNfPHGoIRrTKJmZtCykmMeSNW8ju1X83yr/eOwG5ldRzVmGk075DtZyq2R32fUARwaJcxDTqdMiU6H0Ybqeh6Ej88XdjmYTaP8J5B7+kTsrwmCOfO5HKxeFqya6mVjqLHWookmqBu+pJJN4p2gFgB6TecuRlTK5um/tKPw+zUiDIRtKzxy5aVlB7EPHSDvSKCBfTUR0oBcYI2gnsGWa5VY5GVaII/oef1MJ5nnZhxBMuIx9mMhgaW9/GoNpXfoCQpBG5Jr5aLF/iquOv1lS6G8ByE/FV18oz8a43FlRG0zaRJIsan+Jrq/QUCSe2LWYL3MeLC+UkILoXMce4oMssZ06jJNHEout5HC3+As/hXfEM1VDDiOQkD0BP2EvZrL60ZLI1AixsRYqwexxJFioimiD7TmHw/mmgXh0bSMyTSZhWU76GiWlQG+hKu1dLI2xnxkjaCe7nY1qY8hyOq0VC/rfZnUppQoskDcDf1JoD6kkDGmcaieprzsZaNwDRKkAjtY64g9Rk4YExC4TzGYuG8PjiCNmZ4/DiV20p+jGklzfbYUNySAMVK9KAOzOhk0obPkZ7CqbNd8+0beX8zO8X/WohHMppgptG9GQ2TpI7HcGxixSSORzMOZUVvgNqfv+sF8C42RFnpJiay2YmB9o0AZaH9yvqbwqNwxPoTNGfTjdjVP+Sj7mbOR+ZjnopGeLwZI5CjJZNbAjqAe5HTscGN9wsipGs0v4dgA1gi7lDmlVyOYiziR208yQzuWYgRnawt0DYXev1a/WvCtSMGHr3H06nOjY2PCgkD5zxxvnRoc9HAsYaASJFNLe6ySglVXetgNRNHaxsRuPl2sFriNh0IyYS5NNRIHyHcvyrXGYzZ3yTirNbSodh0B9/YegxJ/3B9JWoH4Rv8A7D+hhfjvETl8vJKsbSsi2I0BJY9ANgSBvua2Fnth3O1SambDjDuqE0D6mInL02X4yJZ5spc8KqoAkfSwsyKo3AB1Ag3fX0NYoRlyAsRyJ1NRiyaIqiv8LfIcehhHK86SNw6KcRhs3K5hWLcAygkHqbC0C1X7XveH834A1cyk6EfiDjLUoFk/KLXPvG/tvBsrmKCs04DAdAyiRTXsasX2IwjtuQNL9NgOHVlBzXUV+LZ5UyeVgU6VmjSSbWCQjKxAkQKdiy2WFGxRoE3iG5QCX48bLnbI3pGT4d8lyLnFmk3hjRZYpFvTL4gOkixYobsp3BK9ju+PH8QMp1niAfGcaip1TiHB4MwVM0MUpTdTJGGK/Sxti+cYQiorBAzOCE8tghU5LkOBcQymebOyLGI3c+OuWDSalP62gkMex21EEkgEbYqVSGm98uN8AT1gTis4n42zwMH1r5GU9T9nI/A6hVH0xS5+M1Ohp7TSgP1f/cvZnmJs/HBDAmciz0ClQISAgJCqfEOoMq2ouxtuN8SX3UFsESE0w05ZnKlG557/AE+8u/FjKRuIGGZDZhV8HwlFtIWIF7Hyb3dit667Ezi655i+FZShYbPhPN+gmn+yXMnc5tLI0mw52/Z67jpt7DEfh295Z/GMQ6x/0/tLH9l+d/38/nJ/zYbyH/mlf8T0/wD4h+39p5/srzV6hnhqIpj576na9VkdOuI8hv5pP8Ww1RxCv0jZwfllMouSLyqPsscqk/KGaUqSdzt0b88XDGAF56nOy6tspeh+Yj9oi5bhME3HEbLTeOviHMSlR5UptdBw3nGsjcAAWBubrOEBy/Cb9Z1zndNARkXaa2j3Pp16cQ5z7zDBnkTI5e5J5pF6qw8KiCSwYAhgNQK9QNV13syuGGxezMfh+F8LHUPwqg/rF+LkN5Mw+UOe1SxIsgUpJQ3AG5NbA/q9CR7gIMJJ27uZqPiSIoyDEKJr0hT+y/O/7+fzk/5sN5D/AM0q/ien/wDEP2/tGngPKHgR5RWkDPl5JJGIFazIHHcnpqH8vvixMVBb9JgzazzGcqKDAD6VUqc9cwjKZzIGUHwAZHYjfzBdCmu+nWbH8ViyKxGTIFZb6lmi0zZsWQL+bgfpd/vUSIOFycQzrjK5+SRCGkeTRJGEttkClu90OnQ7UMUBTkb4WnTOTHpcAOXEAegLBv5wj/ZFmNh9rjpflGhvLe+wvbffbvhvwze8T+NY+/L7+kdeROVpMisvizmZ3Io2xAAB2Goneyf8vTF+NCt2bnK1moTORsXaBNfGODQpl86ks6xDNO0hdiPL5UWqsaha3+NYGUANZq4Yc7nIhVd23ivvOd8q8k5jORvLDmjHH4hVW86+IFAGqg1gdgDvsemM2PCzCwZ2tVr8WMhHx2av04v06h7K/DrMRSRSz55WijkR2DF6IVwa8zUCeln1xYMJBBZuJifxPEUYY8dEgj0gvi3C4MzxqM5acTF5RJKFW1RUpmHiBqawp6CgSBZOEZQ2QUbmnDmfHoW8xdtCh7m/lHXnvk2XPSQyRTiFo1ZT81kEgiipHvi7JjLEEGpzdHrEwKyuu4GLf9l+d/38/nJ/zYTyH/mmz+J6f/xD9v7TxH8Ksyt+HnQt0TQcWa36Nvvde2I/DsOmknxfE358d/b+0182cKy0PDIsvNm0M8Tu9IAxcszmimsEDcDWdhR9axGRFVApPIk6TPkyalsiJ8LADnigK9a/aUuZuHtBwHJq4p2nEhHprWRgD76SARiSpXGAYJlGTXMw6HH2lzlKaCDLB8zA+uWNfCnzNPB5f9mgZbEK3v5gDZ6k1i3EPh5mHWZLymjOgNxSeKFGliTUI9U2hyFWhbCMlTdUfmIHTffFg7mAj1h9De+JkTZghMYICJ+c4vHlpZJM3OYihJCs1I8VGtC/rGyLIBfVt0IBI4EocB4HPLCqh5spk7YpErkzuGYtckjW0Y32RfML3a9sQO4EqDE+LIpBzDHFGCEVxWpixJMJJJZiSSSfXGYj/UnaVnbRFj1O4Y1ThQRmshl1kWVoY2lulfwQzg+uoKSo3O5IH54Uqt3XMdcmTaVDGva+JZn4iqypEQ2pwSKUkeUXuaof/XqLmwDUUKSCfaeeKcQWAKWBOt1RVUWSXNbC9wBbH0VWPbE7gIKhYkD0F/aTO8TSOSKJr1yltAAv5QLJ9Oo/PCkgED3kqpYEjodzbn3UJ51LL3AQtf8AwgG/y9+2GNVzFAJPBozTkOFQw2Yoo4i3zeHGq39dI3xAVV6Ed8rv+Zia9zc9jhsXieN4aeLWnxNA1V6aquva8FC7rmLvbbt3Gvb0+088OziSmTSGBRzGxZSLK+ljcWTR79RsQTAI5gykAX68yZziaRyRRNeuXVoAF/KBd+nUfngLAED3gqlgSOh3CGGkQfxbhMOZUJPGkig2Ayg0fUHqD9MKVDCiI2PI+NtyNRmrKZaHKqsUUaxhjssadSO50j6Wx9rO+JUBeBB3fISzG69zL2XzAfVQOxrdSL+lgWPcbHADcgiu5vxMiUuIZCKZdMsaSL6OgYfkQcRtB7ElXZDakg/KbcplkiUJGqqiigqgAAegA2GAADgQLFjbGzKEfFI5EkbSxRXMZ8mrVXlOkC9S2St+zemJsESShUgXyRffU25PhEERZooYo2b5ikaqT33IAvfffEBVHIEHyO4CsxIHuTLmXzAe6BFGtwRfuLAse42OAG5BFTGWzIkFgEC63Ui/cAgGvfv22wA3AijU9TzBAWY0ALJOJkAEmhBGbyWWlZHky6O7bqXgthsNzqW06D5q6AddsLtUmyI6vkVSqsQPkf8ALin8cf8AsUX/AIhf/I+K835Zu8N/3hC3w6KTcMgQiwE0srDY+tg9QQQfQgjDY+pTrRtzGUTwcZXNRwM8pyM5qKPxPJHKAW8Jh1MbAEhbq1KkEMBhpmu4/KMNFnrBCeMBkMOYr8VT7Vnosud4oEE8o/aYsVhU+qgrI9eqpiI8O8RdhE5jFuEOgHu1GgfxrBfMUAk2JxbhkgbjsBDF7K2z/MWEFNqFbMG1ArtpIrtQzHnJO4l/giDOryczRLnVyWlzKya7C+UDc0T9Ad+nQXeL/MG7b6zlDTOcJzWKBr5wjwviSToXj3UOyX7ozIT9LU4ZSGFiVOhRtp7oH7zdk82koLRuriyLVgwsGiLHcEEEYAQeopVhwRRlbhfFo50Z0PlV3QnbrGxUn6bWPasAYMLEfJjZGCkckA/eCub+aRksuk4TxUaRVYqRspsk30JoEDerI3wuR9ouX6TTHM5S6IF8wrwrjEeY1mO/IwU2CDZRJKo7ig4B97HbDKwbqUZMbJV+v96ljL5xHLKrqxQ6XAIOk1dNXQ1vWJBB6iFWUAkVfU3SyhRZIA6bmuvQYIUT1FDheYzaZ+QTqFgmYiENOpoxjbw002Na2xB6Ub96QWDnd0ZsyJibApQ2y98H19z8upWzfPBiyMebeIsHzDRsq7aUWSQXuaLaUA6gFj2xBy0oYj1lqaDfmbGG6UH9aH/f7Rq4XxiPMBzHfkYKbBBsor1R3FBwD72O2LlYN1MOTGyVfr/eoSxMSB+PcYGX+zgi/GzCQj0BcMbP8tD3IwhO2vmZbiw+Zu+QJ+0t5nPxxsqvIitIaQMwBY+ig9Tv0GHLAdypUZgSoJA7+UnFeIJl4ZJpNkjUs30Hp74gsALMZELsFHZm95gBqJAHqTguRRuhPUzkAkCzWwurPpfbEwABNGCOXuKPMhE0YhnWtcWsMVBJCkkdmCmvocKjFhyKMsz41RrU7lPRqvr9pp4tzCsckEcZRzJmBC9MDoOhmogdG2Gx7G/S1ZgCB842PCWVmPFCx85f4tnGRG8NRJNpJSIuFLkdgT0774ZjQ47leNAzDcaX1NXUqcE4nLIXTMRLBKCSkfiq5aMV+k26Czp+o98QjE8EUY2XGi0UbcPeq59p4fjhGblg0EiLLiax1YlmGlR/w/mcRfxEfKMMN4w19mpq5K5mXP5bxtBQg6XB6agAfKe43GJx5NwuTq9MdPk2XftFX4yZtJchC8bK6HMCmUgg+WQbEbHcVhMpBWxNXhyMM+1hRi1yb8RBk0jheC4wfPIJCW9NWkrRAAAoHoNvTFWLMB8M36zw18gOQTpnO7huHzSqwPhoJ0PbVGRKpH4qPzxq65nAUfFtMY4TYv13/PExZtwQnnBIvmKnBZSvFM8j9SkMiH+CnWvwZWP/ABYgywjicy+KvGJ3z7wlnSOILoUMVBtQSxrqSSR7BfrjLlyEGd7wnTIy7jBXIs3/AORyzsdlY2T2Aje8U4mt+Zv8SxgYNqCdX5q5gmi4dHnYVUEmN2uiRE7BtI2IJPkU16kjoDjY7kJuE87ptOr5zic8c/cQVJPLBwjP+FqBTMTqhF2EM2lmHfYFzftfbCEkI1e5mgLjyarGD6gX9a/9RN5N55XIySgRH7M9sIg4Yqx0gHU1WNKkfiOtYoxZthPHE6mt8MOdVO74x6/L6T3LzjE+XzWWkSdUnnaZdDJahyrhTqG66hq26g1ifNG0j3ijQZBkTIpUlQBzfpxcH8H48I8k+T0M0j5hJI9wFUhk2o7+aiPTce+FV6Xb85dqNMWyjNdAAg+/rOqZV5IX4w0a2VYSR7Xchy6tQHffTtjXyN1f5xOAwRxhBPfB+lxS+DWaL5ubSpCNAplJcvqkVh5yT+1qc1vVnfFOnNsfpOj4viC4ls83x9Pb9OIs8z8UlfMR5tyz6yZIAdQWPw5iugBhvQTzABd2BN/rVux3bvtNukwocZxKAK4PubHf7xqzPOkfEs5kFiieOWPMqdTMCNB/2i0O5AG/scWHKHZaHrMS6B9LjyF2BBU/f0gnNc0quWbIeETKuaJViw02MwXojqO6/jgOT/hXN/8AcsTRMWGfd8JX/qp03liIpnOJLXl8aNh9WhQt/wCmL0HxNONnIOLGfWj/AFk4hzWkC5uRhcWV0oa6tIwBKj0A1IL9S3piS4Fn0EXHpWcoo7az9BEPmT4mRZlIwsDqY545rZl/7trrb16XjNkzhgKE7Gn8Jy4mJZhyCPvBE3OOWnzOYlzmWMySACLz08SjbSpBoXZaxRv67L5qliWFy/8AhuRMSrjfaR37GdO4xmPtPB5pCrLryjOAxBPyFlJI6kgA/jjSTuQn5Th4l8vVKpPTV+8UvivnT9kyUUgYCRS76TXnWNQoNjcanJI9vXFWdjsUTo+F4lOd2HoaH0J5meF/FyOOGNJIJHdUVWYMvmZQAW/E74F1IAAIk5fBMjOzKwAJMxy/zCcznM9m8rGy1kiSjeYtKnyEAdqWq+u2JXJuZmHtFz6bycOPFlN/F38j3Efg/GTFNHmFRikbxPMNZYu6hxr1N0LanNb0T13xmV6Nzr5sCuhQnkggcdD2/TiWONcwxzZ5M6gmUh0ZwxS10laCEbAUKpu/Um9mdwz7hKsGlfHpzheuiB+vvHLgfMqcQ4xl5YUeMrC6yhmB1IASoFdKdrP4YtV9+QETm59I2m0jo5Bsgj6+v7QhzdzQvDuKeI8bOsmUVfKQNxK577dP9R64Z32PZHpKtLpDqdNtU0QxP7CC1zrR8ulo1Ko0jLsdxE07BhfaxaX74gNWLj/OZYce7X0x5AH3AinmZ9XCX0qVi+8LjXUW0gxE6LPWgRv3JJ74rBvGfa5uyLt1iWbO3n5/OUOWeW5uISeHECE/XlI8qjvv3PovX6CyFxYixuXa7xBcSFB3Ouc6oBl4eGQ/PPpT1KQpWuRvbSNNnqWGNvYqeXVvi3R4i6bdK2w8pM24JE16vXB6RQCRZnL89zPFmc+kuQJbNRK0elgAuZi+ZkRuzLRZSaB36g3isNzU2tpnTGHboz3zXJwviKqZcymVzKCh4xEbr/C6PpLC/T6g74MibpOn1T4G+GIXAOFj7wTLCZJA2pPFha1p4nFqfUX+eMox/wCoRO9l1e/Srkrogx65f5FzxCR5rMkZRGBEAZjrVW2Vh0VTQOm2oGqBG1q4n6J4nOz6/T8tjx/GfX2+kcuYcvnmQjJPl0J6tKGsX1KkAi733WsWsGr4anOwHCGvKCfpUr8o8qrlYNEumaVmMkjsNVu3Wi2/YbnrRPfAiBVo8mPq9Uc+TcvCjgD5Q6eGxd4oz9UXtsP8sWUPaZd7Don7yfd0d34aX66BeIoe0ne1dn7ypxtM0EP2QwBz3mDVewu0PWtunp9MQ+6vhj4jj3f6l18q/wC4K5I5bkyvjS5mQS5qdgZHBJFD5VFgep6ADoAKAwiIUsk2TL9ZqlzbVQUq9CZ4Jy5Gcs+XzEYkj8aVlDgbqzsylaNjY9djeqtqJlcY20wiZNS3mB0ajQ6+kYIuHRqQVjRSO4QDDgAekzszN2T94L5fyBEdzopm1MS5jUE+YkNQJ0g9QDuBQPTAo457lmV7alPFdWYdVAL9+v8ApiZVc5lneVuJxZueXIzokc7lzqboTubVkboSaK9vyGZsbhiVPc7OPWaVsSLmQkqK/wA5EauWeWUysJWTTNK7F5ZGQeZmIJ27DYfiLxamMKOeTOfqNScj2vAHAFwz92Q/uo/8Nf6Yeh7Sje3ufvLAiFVQqqqtq9MTIs3cUucuDZ3OL4EckEeXY/pGIYyV6LsV9e4v1FnFWRWbgdTZpM2LEd7Alh11UYMvweFFVRFHSgAeReg2w4VQKqZWyuzFiTz85T4plJ0QnJLlkcj/ALxGA/NPx6g/jiGDAfDUbEyFv9Ukj5H+8GcncrPAJpM2yz5idg0jfMtLekDUB0s9h1AAoDCpjK2W5JmjWasZSq4xtVRxGT7ti/dR138i4soe0x729z956iyUaG1RFPqqgH8wMSFA6kFjVEkzM2TR93RWP8Sg/wCoOAgHuAYjokRf5kyeeaMx5F8tEpFW4dWUd9JUMoPvp7+1mtg/S0Jp0z4FbdmBY/pX6xG+IHAhkuEwQ6tTfaQzt+07LISf/QXvQF4Q49qVN+l1BzavfVD0+k9cAzmeXJwmIzjL6AS0WUiZgD10FpQzV6+E1/xYbF+WZdYd2ZjLnMPAYpuHeJk8xreZwzyzSjVOFseGWagtNREYCqCKob4luZVgcI4LdRg+FvBJspk9E7AlnLoobUEU15QRtuQW223xKCpGpyB3sRzw5mczyRgHUOQOZzPhXLmWymYbN5bL5mYRltIDpS9VYxoSrsB5lFnftexxWFFzU+qfIgxseJfyMcnFVfMmYwZXUywCJE1sqEgySNIjEWQaUAUBveG7lLfAeYorlzHzFGhkaTSy+ZgoJHgHc6VVfyAxQ3GWdfHzoyZ2/GmcSTBCV4sxqLDSw01uRQJIvy31oVuNt6uwQC4EULuWMEJR4VnPGiWTRJHf6sq6WG5HmXt6/TADfMl02MVsH6dTPEc4Yo9QjeQ2BpQWdyBf0F2fYYGNC4IoY0TX1l3BIkwQlfMT6dNKzWa8tbe5JIAA+t+gJwXAC75ljBCVxmbYrpah+sao+w3skbdq367HEXzJIoXNEWdJmePQwVVB1m6JPYeWjXsfwxN81AqAoa+T6S/gkQXnM6yyxIsbMHvUwBpQAOrVpG5HVr9FO5WCSCBGABBs1X7wpiYsr5mbTppWazXlrb3NkCh9b9ATtguAF3NHEc6YzGFRnLuF2BpRVlmIU0KHU0LoWLxBNSVUNdmql/EyJMEJMEJSyudDvIgVh4ZALEUpJF+U966H0O2IBskQKkAEnuaeFZxpfE1IyaZCq2pGoDaxqAJs96A9Cw8xATzGYAVRuxLTZimC6WIIsttQ9jZsk+1+9WLL5i1xdxB+OP8A2KL/AMQP/I+K8v5Z0PDP96V+RkM8EMfiTAJGmjwn0AAoupyR87eIzLpOwCdL6zj6letU+YWlvlXhZTM8ROlZXjmUIxAq2jSR6B8qO9gsQACa7AAMBzKMhBUERo5eyJi8S10Kz6kTby2qhjQ8q6nDNS7b33OGqpV33DV4JAnhsTQk8DuDMlwpYiKdtCghVNUoO+xqyANgCdhhSBG4MV+TM+sUcnDXk8LMwM6pdWyMxaOROzeVlsdbuxvhA0tyIzU4ik6t/wBI4/EKs+pbZV0g/oD0BJI+lnFJ/wB2dXGo/Bkzs8UqkkAglTRAPTa9/TbfGq5wyCOT6xb5l5mEUcnglWkimhjkB/UEpU372poEd/oRipmocelTVg05cgtwCCR86lfmiF4pBM3Evs0JkjqNlQDy3qUMdzqFmqI23sDaWBu91CTgZWXYMe40eef84h3Mcdy8cqQvNGsr1pQsLNmh+Z2HqemGLqDRPMoXDkZSyqSo9YscJ5wkM8sM8NVm/Ajdeh1aioP8QRbJ9x0wi5TZBHrU2ZdEoRXRv+O4j6R8xbOfBXDOLLLNmIQpBgZVJPfWgcEfnX4YUNZI9pY+Iqiuf+V/sanvhHF4syrtE2oJI0bf3lO4/wBCD3BBxKsG6kZMb4yAwqwD95UyfGjNDO8MdyRPJGqM1anjJAs9g230vCh9wJHpHfB5bKGPBAN/IwbySucQSJmoyq3rR3mEjEubZNh0Umt/wsdFxbxwwl2r8k02M2eiKocev6wrzNx1MlD4r7+ZVAsCyzAd/QW30BxY7hRZlGnwNmfavzlbNcYcZx8siglcqZkB/XbWVq+wBA/m9hhSx3UPaWLgU4w5PbUfkKgzknm5s2sKyxFZJIncteziNkTUo7BizbdtJ6gg4XHlLUCJbq9GuEsUawCB9Ls/tGTjmeaGCSVI2lZELBF6sR2/+WavY4djtUkTJiUO4UmgfWDIeYzpyWuIxvmmoox3T9Gzm9vUAAGj5t6IrC7+rHctOn5fa1hfX35qMUjhRZNAbkntiyZwCTQihLzdryceZjUKHzKxbm6Tx/DL7dygsehYda3p32oI95sGk25Tjc9C/wBaupWzvOMmXzmahkhuKJY2R17ayqDX66nY+40nr1xBykMQRxLV0SvhR0b4jdj6WeP0jPx/iy5WFpWFhSor+86oP8zi5jtFzFhxnK4Qet/sLm3P8Rig0eLIqa20pqNWx6Ae+JLAdxExM97RdcmK/MuWnhlEo4kIg8gMUEoVUYhSvhlt2KsxFmjV31o4qawbubMLKy7fLuhyR39ZcXmBoPFXN+CsqxNMiQl2uONRqJLKN9WqhW4B9DifM22G7ifhw9HHdEgEmuzCea49FDllzMzCOMqrE7mtQFAAAluvYYYsAu4yoYHbIcaCzz+0TPjXKGyMLKQQZ1II7go++Eyn4Zt8MUjPRgTlzmDPSZOGDKrDBGg8M5mV9VEdtIWlatxqsHb1wmJ7EfV4VTKwbmNfw5zWSWNsvlsz48uovM7WDI7HzPv8wuhtdbb73i1WW5hzYnUhqoQXxj4jGLiSZVTGmXRgsrurEsTtS10Aalujvfpg3c1LU04OMux5nTFGHExUAbiZ8UYJ5MkyQR69TDxD4gQqo8xbcgEWACCehOK3BmjT7Bkt+ovw5mdsg+Rzjr4oiN0xMjI50xgE0rMGOknUR8oJ89gUEy7Js8206lHlLlPLiGabiZRlbSUkeSgFrysHJDKWBFDYgBcCrUnU5g9Kg4lCLJR5bmCOOOxGrqF1OW6xdNTEk9dt8Ut/uzcr7tGV9Yd4zxXieTzuZGXyxmilcOrGCRx8irsYyOyhSDv5Qe+47OrHaLBkYMOkz4U8x9rKK7A9b9ZTTJ5yfKcRzMmXdcxNLBpiWJ1vwWQllRrYgg2etkH6CAGZWJHJqOz4EzY8SvaKDzY9b9eoC49mOJZxmafIO1oEA+yTUgDaiUvdWboTe42wjHIx5X9pswYtHhUBco7vsc8VzPPFoM/mZlzD8PdXQqTogmAfSRpDKzEkCq8lbdexEMHY7tv9Y2I6bFjOIZQQfmOP2/rGnhGQzWZUzzQNHK3EYJfD8NkAWNVDSAOboqTfuD9MXIGYWRRsTmZsmLE2zG1qFIuwe+hxG3n7iGaggifKRtLJ4wBVY2fy6HvUqG6sL+YxZkZlUFRMWhxYcjlcrUK7sDmx7znsHHuLxzy5hci2udVDj7LNX6O1U0G1A7kbnpRrocUh8gYtt7+s7DabQvjXGcvC3XI9Z64fxDieXDTxZNw888rSRfZ5dA8sRDaAdQsl9ya2P4AfIq2F7MTJi0uVhjbIKUCjYv19evaVDn+KhMxH9icLmXMkgXLSndguoAg0AwADKbO7DY9F3ZOfh7+UuOHRsUY5RaihyPT/ADiMPI82en4h4magkiVVkezFIiln8NNPnNbKoodaB64txM7NbCph1yabHh24mBJodg9X7Sp8QOAZ/M5uRlh8SHw9MRJDaQF1NpXV5XZgQDXdRhcqOzE1xLNBqNNiwgFqa+f89hKR49xfx0zX2JvEWMwgfZZt1JViWXVd2BuCB1wu/Ju3bf2l34fQ7Cnm8E32Iz8ncGljbhzshTTDmDICpUJ4kiskdHdfmNA77H0xbjUjafrMGrzY2GRQbsrXzocmNOa4uBnYstqAJhaUgnc+ZUUD/wDs+vlHvi0v8QWYRhJwnJXqB/3FDLx5ibNMpYyiHiYcP1CRmBiV9FUDQK/aPqcUgMW96M6DNjTECBW5Kr3Nj/8AYT+KnD81Pl448tGZF16pVDAalUbKQWBZSeoHoMNmV2WllHhz4EyFsprjiIU0fE44ZMkModDOJtSQOQrDTLpRlOjSCtaaO9j0xn/1ACu2dgHR5HXKX5quSPpz6wquWzvEIs+8+XaKVoI40QRPGHZZC4I1kklSBZuqIw6h3DFhUzZGwaZsYxvuAJJNg1xXpHznzh75jITxIpeRlGkDuwYMP8wMaMi7lIE5OmyBMwcmgIifGWGcyxOEYwrFpEgB8kjSWdx8pIVACfU1vVZ9QGsH0nY8HbFtZSaYnr3FQBxafiWZkaSbIO7HRV5SXyCM3Sd1DG9W9m+o2pGOQmyv7TXix6TGoVMoHfqOb9/p6Q3lmz3EM2rZrKNEFy86alglQMHjZQjFyQd2JAFbk4dd7tbCuDMmUabTYiuJ91sD2DVHvibue4MzHkOHXD4ixRfpwyFlV/CVAXAO2m3prq639Zyhgi8dSvQNiyZ8nxUWPH3vj6zTz0jLwLh6v1Bi69v0b0PwFD8MMeMYuJpiDrWK+5gHg6KVgiWRYRmU05tZVChkUO6Sod7GnUuqx5gt10xCAFeI2oysMxYi6lOLlWUu32SQZpo2vxMuPIuney5pdfSkUn1JAGF8lrsGMfEFaldeJ0Tk3IsgywkcTlndxMX8TUSGtVDLYQbEODu17AEXoVZy8+Qu1pwJ0esP1MpHNypxCNGjcSEBCp1EmqFdb7V1vA1SeQaESOb5crmOGZh4plneBGZZI3BZWO9EpVKe46UPa8JxL1VkcGoJnys0yGLRFxKLUBJ4Wa0/LuFaI+WIjb5GF1uKJxBaMFNndxEzjfHW+8vtLR+GY5EPh2raRHSlQy+U9G6dCSO2M7vTTuafCH0hUG52zjfBY87l5FV2Tx1X9Kh3IFMAP4T3AoGz63jSVDLXvOBjynDkDEXV8Q3loNCKtlqAFtuTQqye5Pc4YcCUnm/nN+JhK8GXVCxA3Y2x7k+5P5ew2GIAqBJNAyxiYSYIQZx3hhzEJjEssRJB1xNpYUQetdNsK43CrqWYsnltu2hvkepV4LwAQIFaWWdg7SBpW1EFvTt0v82qrrAi7RRNyc2bzG3BQvFUIdw0qkwQkwQkwQkwQipzXyPluIMjza1dRp1RkAlbJo6lYEAknp3OEfEr9zXpddl04ISiD7z3leVEyywJlWMUcchd12PiWADq1Am9gtgggE16YAgWgsV9S2Qs2QWSKHyjRh5mkwQkwQkwQizxPlKKeeOaaWdxGwdYS6+HqHQ6dN7fXtRsE2jYwzAkzTj1TY0KqAL4uufvGbDzNJghFbj3J0ecdTPPmGjU34IdRGaN7gJZ9Lu679Tit8YY8masOqbEpCKAfeuYj/HHiK3l8up6XK3tsVT8/P8AlirObAAm/wAJX4jkboQPneVxlfsD6Uc5iSK4nQalJC6wyksHRgDd7IenXE7AgBitqPMZhXHvN3A+cM9Nn1y6sYkaUoYI0QGMCweqH5as3saPS8CuxMnNp8KYd4NmdA5Mz2iHMLMyr9nzUqMxIC0W8RSLPlGmQUL26dhi/icoqSeI0wSq6hkIZTuCpsH3BGJ4ibWDWYM5v4Qc3k5sur6DItBvcEEXXY1R9jhGUx8bhHBM5Rw7lyPJLmos5nstBLPD4Sost/MdQaQEAgbVuOl74UIZ0c2sTI60OpR5O4Y6Q5vORy08MbxpHC1lpGGhdVbFbIK0SCdx0rCYx7yzW5lYAKsN8y8nNNlY5oHjk8CPSqRxMpaMAMAD4j6z+sPXUd98GTHfMTQ6vyzsIoGFPhFzYHjGSlbzoP0JP6yfs/3l9PSvQ4bFkviLrtLtO8dGdRGLjOZ1PWCEmCEmCEmCEmCEmCEmCEmCEmCEmCEmCEmCEmCEmCEmCEmCEmCEmCEmCEwcEIM45xaPKwvNK1Ko/Fj2UDuSdgMQx4j40ORgqzhGVzZzmdbOZkVCjh5BqUUqkaI11FVaqW16kBjVnfIp3tO/mXyMAxr2Yc4vw3M8XzJzcJaHLRpUM8nl+TfUqg6vMxsNXbFxUsbmHFmx4sZRhZMa4D4R+1yzNl1ycRSeBUASQhbV12BpgwIFXdDYg2y0sw7mYUeoscR4Y+cyEccckRzjzNmZ8t4qhz4tlQQTdopUC62HqBgdSepdp8qYntuo7/DLl+fI5Tw5zTM5cIDegEKNNjYmwWNbWcQimV6rIrvuXqGebMy0eSzLxmnWJipFeU0fML2teuLZnlULl8lEoVEC2gc2NR8RtIck/wC0JYi7Nmz1OxIwiVxvgE0U0mYyUSQSl2U5VpF05mNdxIigjSx38uxvewb1VsKmjHkLcOeJW4NzTkVBilbOZHSakg1OVvb5TRkQbdBo6nbvg3io34fJktl5gPnThuTD/aeH5mECwxhWQKytt5o+h99PW+npijI3qJ1NI2Qjy8ojByr8VdKiPPKdthOi3fu6De/dfyGGx5veVavwl0+JOROh5HmfKTgGLMxNfbWL/EXY+hGLt4nIfBkv8sv/AHhF+8T+YYneJBxPX5Zn7wi/eJ/MMH6w8t/aZ+8Yv3ifzDB+sPLf2k+8Iv3ifzD+uJsQ2N7TH3hF+8T+Yf1wbhDy29pn7wi/eJ/MP64Nw95AxufSY+8Yv3ifzD+uC1knE3tJ94R/vE/mGCx7yBjf/kJj7xi/eJ/MP64LHvJ8tvQTP3hF+8T+Yf1xG4SCje0n3jF+8T+Yf1wbxAYn9pPvGL94n8wwblk+W/tJ94xfvE/mH9cTuX3h5be0n3hF+8T+Yf1wWIDG/qJgcRi/eJ/MP64NwEjymHpM/eMf7xP5h/XBuWHlv7SfeMX7xP5h/XBayfLf2muXi0Ci2ljA9S6gf64gsIeU3tFbj3xNyeXBEbfaH7LFuL93+UD6WfbCHKomvD4fly9Ccq4txrMcVzKLI6opbyrdJGvdjZFmup6noKusZzl8w1O0mkGlTcvJjryzy5w5HtvDlCURJNMjAkqDQQNpBFg3RFV3xdjVVnI1ObUZDyI0cZ534dCjK+YRrFaIjqPTp5Pl+pIxYMgqZl0+RiOKiRHlZ+IappIp14ejeKIwbnzLbV3GwFVVUB5SeoheTctYriUr6x9i4TkXDZf7LEEjIUjQop2GvSK8wcKwbUP2ru7qyZCZa5VdwssTSeKIZmjRybJUAMATe7LqKE9Tp33vBFMPFcEiA4OWoUYEeIUBDLE0jGNSvQqhNCtiF+UEAgAgYJM5H8VWkg4qJu6pG8LHetJOw/4gbHe/fGbKxB4nZ8PTA+MhxCXLUTZmHTnsu2bzEzasush0ukQAuR5fmjj1HbqSb0qcWILHMz58gxZP9I0JbzXwvZgSkKIT2GecgewLZY3+OIbEDBPEcg9ZQPw+RG0yxcQHbVGYJF+ooByPqgOI8kS4+K5VHDXKvFuR4FUtEc4Sqlm8SGOlUCyW1NHW3v3GDypK+IuRyBKnHOQDlYBmJWHhgqGTy+JTd1Gy6gapAWvfzYTyjHx68E/lh/h/wliljSSPOalcAhliFEH/AIjifI+cg+KH+QS1/Yun+9H/AAV/rifI+cU+LH+QTH9i8f8AvJ/wV/rgOE+8geK//ARR4lyePFniybfaDl01SnSAL1AaErqwAcn6V1xWcLehm3D4ghrcncXshkTNIkcaanc6VUDv3v0A3JPYA4oVXJnUy5cWNN1CMGa5TjhSNpZgGFjMxBVEkXoyo28iA7EjqN1sY0DCx9ZxR4mpYgLNR4DBKxTKNNmGLogrLsoGo+Z5DpOhBdDvYJqgMHkfOP8Aj6/Oghqf4cCFgMxMqodX6WMBguhS+lwQCPKrGxY2IobWeT7mJ/E7NIkR5ok1HQPLZ06gAa7XWwNdhjIzNc9Dhxo6AlYT4PwWOZXYuoKMoMYAunOkPqOwQOVDGjpFmvXRiUsLJnN12ZcLbQsPcQ+G00Ch3/Sxj5/s4DOu1g6WrUB3o3RG2HOFh6zEviiN0sT8zl1V2AB03al00kqd1aj01LR/HGZwymdnSlMi7qEY+SuRzxESMGESRkLq8PVqO5KjzLVCifri7FjZu5zvEdZjwvtVBGjN/B0KjFMxqcKSqmNQCaNA+xO14vOA+8548UU/8Iucvco5bMaFlnbLTOAVSSNacEXcT2A3WivzKbBGEGE+8sfxKukEaR8Go/8Aej/hL/XDDCfeVjxQ/wAggDiHIMEFvLK3h6wgGhVkJoE6Ec/pO4AXfbYNg8oxvx6npeZVh5UgbUz5qTLRhiqCbLsWpTRLsAqCyDSgmgRZ7YQ4L9ZYnimRBwJkcmQP/s86029VDkpX39yraV+pIGJGADqTk8XY/mWWeH/DWVyS0M+mr83gRm/QDxJf8wOuG8k3M2TxIleFoy9PwGDLZeUR5WVM+q641zOiWwCutogpMTMFs1WoelYcptHEpGpfK4VjxFrh3HcxnOI5OQtqlEkaArt5Q3mJA2FqW1UACL2xSjndN+bBhx4TXM7nnuAh3aSOaWBnrxPC0eethetGogGtS0aAF7Ctc4BhDIZRIUCItKPrdnckk7sSSSSdySTghLuCEwRghB2Y4VDJKkrxq0kYYIzC9IYi67AnSN+uIkgkdRf4q6xZqVp38GKWOMLLq0A6NdxFwRoILKw3GqyB0OCTCnKeZLwfMzhXZUd61MgY6Sdh2qidyKPfESCKmrN8tq+eizviygxIU8IN5Gu9yPxN+pC+m8yQZ741wLxlkVZDGsoIkpQWJKhbUn5TQAPWwNqO+CTugbKcvZh8w0syxxmiHaKQkymkC7FP0aKU1AEswYkA1eohul7/AKMvExkyc3guxuRCmuF2rdjHalSe5Rls9QcEjfcp5zjHE4nSPwMrI8jEIVlkHlXcu4MdKoBH6x3IAvBJUA9zRmUzE88eWzeZMfiqziLJxsFZVItXzDWe4+UJ19xgHULrmauTc7lIs9m8rDpBDAR6R5fDijQFdXdhI0hI6/MThA3NS/LiyrjDnqGM1y9CubGYjHhzyqYywAoD5i4WiNZoDUdvW+hfb6yoZWK0TLwy/hLcz+Mgtg0iIWUgE7aUAIoel33OCIOTK3KXNcHEFdoAw0EBg40ncWpFE7EfjiFaPkxlO5Q+InCv+o5logdYXVVmgNVyEDpZXVfruO5tXFgx9G6rmG7qcMyOXaXxNG/hxNI1dlWgen1xzhjYz2Ta3HjpbjP8LodfEEWiVMb6/wC7sQb9mC1+GL8AIM53i7ocQZTzOuwcpZZNgjlP3ZlkMZ//AFFtH4afTG2eXLMTURM62W41nDH4ckLZdtLPsDJGGK6T+wQ+4Bs6dXfYVOoM6WLJk0y7ge48wcHiyiVltS+HXkDsQbPQqWK22+9XZBxYBUwZMrZWtpd5p4p9kyk0+1ohK30LdFH4mhiSYYsYdws5/wAmcWTPZHMZVMvA86M8ixT+aI+LI0gPS6BJFGjsPXCKbl+fEMR7l3ifLOXiy8hiMkM0QXUkWYlWN2IB8ILrGzkhQQLsitxWJqUeYZ6zXKZy0njQxEKbBMKkzAgqUJd5bddmsWLYgkEXTQ3Q5wvhM5LtIVRJpDIUs64/lGkEeUkhASexLUSKOCG+XOKcHzEmay80WZaKKK9cIXaS/U36bbg+oo4IoPEMcQmKRswFsFJVe5IF0PyxMWJedkZ0yoGY+0TPLDJGVCggBwZnUKBpj8Iupsnrpsk7xGqowHlfLHMpmhCqzpdOuxNqVOoDZtj1O4wUJO81Vw6MTEmcEJMEJMEJjEQg7iGRMo06qUghh1sHr32Pod6s7YJM1cJ4DBlnmkiTS0za5DZOo+tEkDqenriYEwtgkCTBCTBCTBUgmDOJ5AyFWR9EiWASupSrbMrCwSDQOxBBA3qwSSLm3I5Pw4whOo72arcmzQGwG+w/1wDqT9YjQ8gx5DMQZrLmRkisPGfM1NqGtf2tIb5ANwNrbY1hObmp9W7Y/LbqHs7zNGXyojjedZpCviRi1i0jq/7J3og0aDelYsuZgtTdNKJJEggNhH1TMDYWiT4ZO9szEeXsLJrYGIDgwlw3hcOXBWGJIwTqIRQAT6mu+ALIdyxAl2rw1Rdu1rlPK8Mhi1eHEiavm0qBq+tDfr3wqqKjtkYiyZ44bwXL5ckwQxxavm0IFv61gUASWyO60xhKsSZXVwTxThgdG8MKkhdXDaQLdCCNRG5BrSe9E4gCNZ9TA/GuZBFBI4jVcytDROfDUmzVSNSsBuQQ3f12wEwWgalqXVn4TC6FY2VRK9eVrALLHe5HbXW3be6O4ysUaxDHD+FxQKFjRVAULsN6UUAT1Ne+ACpDuXPM2TcOiZw7RoXXoxUEj6GrHU4mLLNYISEYITOCEF8f4KubhaJpJYtVeeF9LCiDsfeqO3TBJBqeuHcEigLNGoVnNswUWx23Y1ZPufU4IXCWCRJghMEYITOCEmCEmCEmCExWCEzghJghJghJghJghJghMEYIQVnOX8tMxaWCJ228zRgk16nuPbBJuXcplUjUJGqoiigqgAD6AbYISxWCRJWCElYITOCEmCExWCEwVB6jBCZ6YITGvBCZvBCTBCYN4ISXghM3ghM4ITBOCEhbBCQHB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ar.sarseb.net/img/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67598" cy="579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026" name="Picture 2" descr="https://encrypted-tbn0.gstatic.com/images?q=tbn:ANd9GcRIMfEWcrRWc0_JjBJAWZVuBckup-uYaDg3oTdrA0DQqgep3-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3485407"/>
            <a:ext cx="3438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 smtClean="0"/>
              <a:t>أَتَصَدَّقُ على الفقيرِ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46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kenanaonline.com/photos/1238074/1238074953/large_1238074953.jpg?129190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0"/>
            <a:ext cx="9172074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775" y="1066800"/>
            <a:ext cx="4111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/>
              <a:t>أَتَصَدَّقُ على الفقيرِ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5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TEhQUExQWFhQVFxUaGBgYFxcYGBQYGBgXGBUdFxcYHCggGCAlHBcXITEhJSkrLi4uFx8zODMsNygtLisBCgoKDg0OGhAQGiwkHyQsLCwsLCwsLCwsLCwsLCwsLCwsLCwsLCwsLCwsLCwsLCwsLCwsLCwsLCwsLCwsLCwsLP/AABEIALsBDgMBIgACEQEDEQH/xAAcAAABBQEBAQAAAAAAAAAAAAACAQMEBQYABwj/xABBEAACAQIEAwUEBwcDBAMBAAABAhEAAwQSITEFQVEGEyJhcTKBkbIHJHOhscHwFCM0QlLR4TNj8UNTYnKCkqIV/8QAGgEAAwEBAQEAAAAAAAAAAAAAAAEDAgQFBv/EACYRAQEAAgICAQQBBQAAAAAAAAABAhEDIRIxQQQTUWEyBRQicZH/2gAMAwEAAhEDEQA/AJnZWDg8KP8AYtfIKt2QVTdlzGDwxH/ZtSP/AICrhDNbhFy0VcopSKYD3dKF9K730NAK9cRNcnnRmKCNi3Xd3RMKWgG8tYztN2hsoyAnvBBbwsR3Z2QebQZnlU3t/wAWNiyEUw16fFOqoPaI9ZA+NeS3rpJhB6E/lU721OmqxvbAuI7hAhBzASgfbVoPiOm5HXrUFO0NwFjaS1azCDkUTHTMQT7xFUDYdjuadt4bzPxp6h7q5wfG7ttixyvIgh82U7clK66DWis8cYZwbdtkcglSDuNiCDofOqcYQV37EpAOo/I0ag7ajhnG7QLwrW82UqO8/d51M7EaL75jYjWdRgOO3BcK30C2zJDg5+7EgeNlEATsTp515c1hl2M/j7ql8O4pctzkYgN7SH2XHMMux6Utfgf7e2ZRHI/nSGKw/ZHtBaH7sC4Gc/6c5kTKpMWgdVB/p120rbYW4jqHRg6tqGBkH0rUu2bHRPp1Nd3Y9adIoZpkQrTZHUU4KBz0pgB05SK7TejAoXt0g4GgYUgWKWffTAfdSEiiK0lANEiky08VFDFAMletY76TB9WT7Zfketpc0rGfSb/C2+nfL8j0X0cazs20YTC/YWvkFW17KBmUxPIVS9m9cHhhp/o2vkFWap4Y5+dZNYqsAc6Qz1qFhb8HLy+U+vSp+WnCIVoQNqMikANMiha4101xoDmpnE3QilmIAAO9PLVD27xIt4N9Yd/CggGQYD+mhOvn51nLLUaxm3lnajjDYm8znSYCjWABoI+/4mogtgRHSPhQJbmWH8p+J50/M78/uNZaBl504q04Vj9e1/mhLDcaEda0yUiDXERI5HahuXBtuD8RRZ9B+p60GNdQD1j9fGm3tDWfcRypbIGq/qDSpdjfrr+BpbNFOZWBBhhBBHONta3vZfj73jmBRXQDvbZ8K3VG7LHsuJ+7oRGEO8cjMeX6muweJa24dDDL/wAf4PrSvZenuFi+txVdCCrCQRRE15j2d48bFwlQTZeC9sawY1KdIPLp1r0uzcDqrKZVgCPMHUb1uVmwa0jCnUriKZGaSiy0hSgBKU2yU5SGgGZjeuBFOE6U2iTtv91IyGgzTUg2viPOmGoDmFY36Uif2a39svyPWxYdKxn0nE/stuf+8PkelQ1PZm19Uwx/2LXyCrkYcaTVb2YWcFhfsbXyCrgtTho15FXYU5ZeAATpyP5GhcEnbSnLKjmIHlyoBwGjmuYR/euNMgZaPLXClYUE5RXnn0j4gtcVANBEGDqwBmDzjOPur0EmvPO31397bGYGM+g/lDFNPuNTz+G8WMtkBPvP96BXIMRKnlz9xqZfswZ6Uq4bmNjynb38qW2/EzdSRK6jodx50zZtf1TEedTipGw15D+3Wo74gETqpnXU0bFxJctAxA3oSijQT7+ZoO9PqOhqRh8EzEab0rkcxtMiyTEH/IqWMJOvPn76u+G8HI1NTLuEyzp+uVY81ZxVlcThoWqvNEzzn/NXnEGiaosSapjUc8dLXs/xM4e5m/lM+YmDlMc9Tt0Jrb9guNtcLWXiVGZIESAfEPvn415pZaRWm7JlEuJfe5kFtyDoSCChjbrqIrV1O0/fT1YVxrppa0yECuJpGFDE0AjGkImlIPPSutt0FBk7sDc+6guXf6dBXMkzSZaAZjnRz76WuIoCOx9DWQ+lE/Vbf2w+R62TWxWK+lAfVrf2y/I9F9BrezM/sWHgGe4tfKKuLNrrVf2TP1LDfY2vkFWo0ogc1dFK6mKULTIiaaHY/dRtvqaEtS27g9k89jzFIyM9cWPoPvrmWPXrQd3Ptb0AucchJ868v7d2imKuEzBKkaaAlFOh23B0r1EIBXn/ANJSDOrSQ0DeIYDNtrymPeKxk1GWe8CR6fr1p3DAkwuoPKqqxcE6VqOzyAuBzNRzvjHRxzyqMeE3DsPcNact9mrrbivRcJhBGgipIw9c33q6vtYvPcJ2VbmI+FXuB4GFFaE2YNHkAo87T8ZPStbBgCoGKsTV1dE1CxFnlT2GT4jw0MDWJxNkq5U8q9RxSKohjWK7Q4QMDcT+Xf0q3Hb8oc2Ms3GbsGGirbBYkqGQk928ZgADqs5N9oJ+81U3G1B/XxqatdM7cb2jgN3PhrJ592gPqBB/Cpx0qt7NZ/2a1n1bLrpAE6j7oqwn402dE1NdAAohr+RoWoASZpMxGkD86RtKCZ0nzpgpk6j4UhPWliKCI8yfOiArRFNmnOR2ocvwpkA+tYr6Uf4W39svyPWytZh7RB9PukVj/pSH1W39svyXKV9G2PZT+Cwv2Fr5BVsWGtUXZWTg8MP9m18gq7FoRqZ8h+dAd3hPKiJPXXpSzGldHlSBUFLFIbkfCTQpcB1Gs9KAcYyNdxQiiC07bGYedAMish9JGDz2bbiPC+Uz0bp7xWwKEVGx+CW7bZHAYMNjzPL76d9CPDsJZAuRVxw6+UvKf1v/AJqpuMEuEkEFWYZeamYg+YqxwzjNPKR/aubP06eL29Z4bdzID76mxVNw7EKlpevSncRxaB4bbNXDMdvQuSzuWqbdKzLdpS7ZJRD0zgtV1gLrEbzWvTHv0HFYgJvv0rM8V40RpmW2p5nxMfQDU1b8cQjWKpf/AOd3iOGRe8bMA5MnLpoF6aaa9epq2GP5Yzt10qxxZASStxhOUsywAenlVo+ED23MaFY+6pmG4DA8ZnxFjpALGp161p7qrdT0xjLZ28UvtlBXmCfdEg6VOtNIB/WutQ+JrF66OjuP/wBGpGD1QD3feRV44b7es9jMQf2S2M+aJnUmJ8QHuBAq/tsDvvWd7BX1e1eZQY74iCBIhEEaEjSIq/Ka6U56K+zgOkD9fCkn9f2rg/WiUzPlWiAR5UJM6R/inWFANP1rQRuaC4J1G457+tOFRFAwoMhPlSEfCiJ50DmmQQ1Y36VD9Vt/bL8j1sg8+6sZ9Kf8Lb+2X5HpU2y7KfwWF+wtfIKt2qp7KfwWF+wtfIKtxRCDl0pLYj30ZNCo6UG4rO8UQUDYaUsRST99ALnFIrQZFBl679aVdN/jQEhiG1G45UDNTWcjUaU7M6/dSDyr6QuFC3iLjqpi4qOSBojkkGfIwT61mOFXiJU/ravSe32FL6Kv+pbjNmCxkaVEH2pZ10HSvMHUqAYgExv0Oo8qle9xXG61XuHA7c2EYCZUVQcS4XevXG71WazHhS2+Qlp3ccx5T1NTvo34sL1hrc+K00EeR9k/j8Kv8TIJrkx/xr0P5RhOG8Ca0WJREHjhRrlDkExPpp0rUcAshANyBoJ3955xT5tljtU21bCgVvO+U7LHGY9Q3xWwGWqe3hB6EVfxIg1VXFKsacpWaELJjU6VDxogGNquyJX3VTY9Ip0R412jtAYu6P8Ayn4qD/eu4TZLlVXcvA8pIqR2iug4m68A6gDzjKDPwNBhgbxOUKhMnoBlXr1gVeXpwZTts+HdqBYtm4AINxka2AVBK5QhQ65fCJg9Y861OC7Q2Lq5wxVTr4oGg9o+gOh868vwdpECpfDKHbXeUCHmI3Oq+VTsZcSzZRIU58xf2vGhkWrkSQGA5jXQb0S66gs329Vj9DnXATty5Vn+BdobJFu0H2QBGIyyFJWCORAA9avX0OmlUl2nehB/xri1DbI66/jSsp/xQCE0BE11caCJFATThOlNtTMNYv6Uv4W39sPketmdqxf0oD6sn2w+R6VDbdlB9Swv2Fr5BVnNU/Zg/UsL9ha+QVbGYpwDM0YptX8qMeVAEFpJ/wAUopCKQIopwICabVaVW5c6AcuWQdqZAykmKezedV3HuKLhrJutrGgXMAXPQT8fSlacVHbtmFjPbTPAmYJKaiWgbRpr5V5azWrgkErdBObNqtxTqSYGhDE7RuK11viT4zvCv7pXBW5+9EZ2ELKEyEAHLmTvrWQNpbYz55D5lgctdMwmSDG1Tndql6kWXZDiBwWKS4T+5uEo5BkLrz6ZWg68p617Y+or5/FsdyfGwBGeJGV2kLlC7ypMGvRPo87SG5Z7q6RNsABiwnLqFDAmZ035+tS5cfl0cGeumwUxQ33kjpzpq62tMYrGIglj+Z90Vj4Xs7TBjwB7JEeY1qvvly8k+Hp/eq5+L5vYtsR5g6/2qHiL15/9tfifu/zRjFPC1qFxIiqbj2MyW2beBoOpOij3kiofDMOU8TFiT1JNZrtjjbl3MEMW7cSSQO8PPKeeXQabk+VandRzswjP8Q4YRba6WEC4RqfGzE+LTlB5VDViCnd+0CsR/Vy9TMUyUk+n/NW/DcPayd4zHMO8ygA7hZUyBV9a9uHe6mcewd25fzhWKs1tC0GBcYANpy1n4RypWw4F1ML3iB7V1ouiYgwzTPSAI9ah8GvXEOZiyowaHYErnMwVO2aZ19ateGYS33Jl1vXLjEkgnvEK228QY6xJIMkggg8qV3GvaTb4fbtXApuFmw5ZoAFss7AOFlzBEDTrBrYdnsf32GR55QfIjce7avNuFYVdBic/d3AptkHRnYHKTO8DSOUit52PIt2xhm0vLLsORzEnQ8451rHq+yyls6i7K0rXJgExHOidY2pu4QPXrW0nI0aH40jMORpktI89fL0po3DHL+1ASs21C7RTPebR99Ik5vGPSPzoA2uaVjPpNacLb+2HyPW0aBtWN+k+f2W3P/eHyPRTbLstP7FhfsLXyCrbNG9VXZQD9jwp/wBi18oq3zDpThAo18z76E0ijbWgDYknpRK2/wCVcBS2xEwKQFNctITTRflqaAdY9ay3FuL2xjDbuQihB43TMGJGYLB9lZ5jc6edaZl6msNx22Ue9dUZryhS7sV/dZpyhEnVwAmonnoNqlyavSmHXbK4nFC6Ht91dD3HLNkWCwBJTNZAiRPKOdNLchXtKiliCQ2VSzHw6Nm6CRAggmg/a7jXs5Z2diJYZiwjcgKJOnIdKncXxN0i4oCZJW4roQSgMDU7/EeuwrXroVW8OS5aV8yobbqwhzIDCN9fCdPfFHieHolsXLlp7fggQPCzk6TJMAqRuBqOdFwy5YNtku947EswXMVTSI1GpYmT08PnrGF0XMMLbOwe25ySpIZW3VmG0ESARHSKzZ2cX/BO09yyMpuLetLGjGHURIysd9iIPxrTcJ49h8SRkuAP/Q3hb3A7+4mvMrdhrTMHQOuYK2xPXw8xTGE4Y7BmKPlTUkQNuUn8RWMuOVXHmyxe3W8HryFOHBqNzJryXh3a6/aXLnbLPMh8o00BeT99TMbx9mAW+b8kglQyoDbaCB4COU1L7OUq39zLGo7YcZFm1+7BLNKyuyabk7Df76wljHoMuawGChokk+MgeI9dasMZbOItF7PfEK6ItsnMpEaEydWknXXbkNoXFsLbsKLS3c9zMGbwRllRoH6TyHOrYYydX25887e1Ui1PtYkIyEgBQCBCwXQz4m18WuseUbU43DCqC45BQqTCkEk7KPSYJPLb0m2O6ZzfhXtqgz2yBq2i5USQdARBPMGqXJOQuOW5dtKtlQ9hJdYJLrp4i4zQAWZtx1iq5MyXoRTcCSSIPigfvJj+UGdfKuxeIINxlzhLpIBACKdToVGmgnQbVacDxz3JUKzX1Vu5YQAsZSQfWDqdDJB3o9QfIOIh3FtjcEXGlrazlstpruRJzTI3n4W3Asc74xBtldxA22IMe4VSpxG4GZVCL3xW40eJUTUlYMwNuc7CauOz9xWxqEBQCWjKCA0hjsdp/KsW9yOrg49zLL9V6AW2FNXjEU4dZNMvqas4RL6RTL2R11p0zFJcSTqaYNLag+dHk9KMeX/FCG/X9qQAxAj8ax/0pfwtv7YfI9bJyDWK+k4/Vbev/WHyPRTbTssv1LC/YWvlFWeQ+vpVT2Xb6nhRr/o2vkG1Wobn5xT+CHpXZRpEVyD3nnTa2dSZ15eQpGNbgmOnnSySdDp0im7Soh8TeI/qKc/aCfZEDrzPoKANkj2vhTbnpI/Ohg6mdJH6NOoOtIBLhRJMAak/08z8KwGMCFWv3VZUyizC732Q6sWk75UbfUTBgCfQGX0I10PPyNedY69fF/EoV71MrqCwTKmfxW2UNosaj000qec7imF6QrZfue+tG3YKo2YLLNcUMFkgAlfFpJMGqLhtiSxKMVjLnDQLZbZm0JYaGR76t8Lwm8PGih/3Zb2oRxOV0Df9Q67aDwmCdDUUof3zMHW6pCi0qgIJ1y6HY/33mjyh6G6W8KknxXTDIwylYGjAkHTc/EVXYbEG4XLuFllKqUL5jqQAusDTX/2q7wUsncDCuufKABpBIHeEn2TqJE7VBe7hVvSEu5UkaPqzCYIIII1jYijfwLEfiuDW3DNbcNcGZZLqFjmBzPkTpA01pBjLDghrJEL4MpLeM7k6iTtEkxUlrVq+U+sEMwcv3jNCGZyrOka9al8Bw4sobyrau3M4W2JMq0wTIMDSf70dSfsd7/SNgsJhVuoVvmMvizIu5IBEOpG0/lT3FUa6Ee7cVk8TKttFzqhPgUaAsTAAnQVW4qyDfcNktnN/p5/CJE+1rp1AlvKmsXiLaGbJvG97LuSCIjZCp+E66UtdiXULhcPce5cNrNaW0MzS0G2uiy3UmducxV3g3bEAPcUNZtNJfKC9xgIQFV3CkDw6aE71RcQS8ulxpBGc5dMwYgguQPF7yfKpHCruW3cuIDmtshBJAUCdyp35iOhp2ddFLNlvcKdreYqe9tlzcWRFtD410nQnNsOmtTOH4RbHd3s4zBA11GUzbDHLpr4jsR6VE4YztcZ1ILGWyHMe8Y+ysayJI3qyvYdcO1u45zviFOcOoIQnR2BU6w86chSv4OflDXEWTce2VBslj3ZLsFtkiM/Uz7RqTxXFd1bFmwJe2CGcLrct6gGRB3duWsCoQw9hblxM5uAKCrLInYtpEzEwPXXq1Ytkv31sBgpIKkt4dwD5AzMDaNhFO6ElprE4oLbtIsBgsOSuu8gSBttvrTnDeIvadLkBspBEbGKHEkuxYjfp0Gg3pcNZiRyNY/b1uLismvh6rgeKJetLdXRWExzBG491P2431n9bVSdicOBhwSJ8bx91X/pV56ePzYzDO4z4DIApCaI02zxr1600yGKAuNqEid9PxoLdo66T+udBla703rHfScxOGtnKVHervGpyPtW5sDTURFZL6WR9Ut/bL8lyi+g03Zhx+xYXys2vkE1ZJJ9f1FVXZax9UwzEgL3FvSPa8A1Jq3uXoAKDQ8zz925o2EkLpJIA/XOouIxg9lB7z+VMshYS/iI5ch6Cl7qIJ2k0AHda5iZJ98VMy/8APOgI5gU4jT8KAJ4HOaaTFqSfEJHLb8afNwrOUAyCOX3e6qWyO7xQlZBQkCdARA161K8mrp14fT45Y7lXAugxGs6COZO1QeJcNTEE2bhZYJnKYzgRIJ967dPKoeKJlhtnlljSGBLCOnSpKscquvtCCPMEaj31m8m25wYwVns5h7aqmQuA2ZVLM3iGsgMYFOYXAI0m2iprJAVVMnmY3NR8Xi1ZQ2YhhG5gjqP10osXi8gDL7UbzoR59azbGph0jcVfJIMV572kwPeMbtsLtLjmT1A5+dajj2KN0qB5k/r41Bt8OV1KXBIb7uhB5EdaUy1kWeHljpQYrCBLZtLYJd1DXGzg5CpOWDl2mTH31RW9NULFlgmJAHkGGvvFOXcC6u9sknI0MSSFKiSM3lAJ95p26yC8Fs6KwgkEGcwJ05LExFVjkqFYu5XzqoidAwz7+u5rS4XFpaW6tmW7y2XzhRFttRIB5ZSRpzqtxeEt2leZz5sqoCCU8IILT1k6idqRcP3ncqqtnOaAxhIUS2sk6+UU72JNFwhFywys7DKfCNIn+WSdWIgwuwqWl5XDnDgDLACFdTEENkkgtM+MnSneCYyyttkuBAQ+r8pmdD91XdvhVq6JXKwPSNvUVPLLS2PFudVSYPAnDXLVx7oyMstkYZwCsnwneCR68qqQxLEoj92r6SCwUFtMx8+fWrji/Z82wRaiJmDy6wenlUThZxNsmIysCCstlMiJgEa05l1ti8dl0su8spcZSP37XSQypHdBrYmB/MCDEdSahpbawrpoe8PWYUGA0DQEgkekirXh+AmGuS5CgS2ugEAa+VVeMwy27hRdtwOYBrNy+HV9NxTznkYU1KwGGa9cW2gkt9w5k+Qpq1ZLEKoJJMADcmvQuznCFw6GYNxgMx6f+K+Xnzp4Y+Vd/wBT9ROHD9/Cdg8ELSKi+yo+J5k+tOEjXyonamGu9JNdD5+227obrx9229LbszE7/hSW7MnX4VKRaZbILEURo81BNMBrF/Sv/CW/th8lytrWI+lc/Vbf2w+R6V9BpuzB+p4XT/oWoPTwCrC5a8vPzqH2XWcHhfsLXyCrMTP62pGbWdxFKzU5dGnrTarHOgH7Z09KbsyJke6kF0jlThfTegHCdfOoGLgOlw7CQ3/qwg/DQ+6piDn0rsTZlSQQc3LpXPz4W94un6flmN1fSFxCyCsE+n5RVbw/GlS1l/aElD/Wv9x06VM7vurf71wQDvBhF5S3QHSaoOLuboY4dld7ZQ+EiQWMLEfjt8ahrL1XX5Y2blT+JMCpzadfdTfDLL9yM+o/l3zAdGBFVH7+8HGKU21tZc6208d0kSqg5tCZGgGs8opvh3FxhHAud4bN3Q59WtOCcs6nSNNz7IpZS2a+WsLvdnpa28GQxJGpp5re8b1PF+2wlWBB6UGZajLdtXTz3tdYy3FbYXFyE9CNviPwqnvYcAW8lsZ1IBMwGI1OZdwSSNZ5Vru2djNaYe8eorHYa93i6+0kT59K78L05Lx+WWvlYJw0YgN3bhbhALLGnmsnWdBrzocRYxKWwpQhgR4hOYhZyy08pMCrNcAb376wwW4AMy9SOvOpWG4neHguW2BHlPwNFy0X2pevVZ/B8CxLjLBUPqc3Xr61s+DcAW0qg7qOWhPvosNinI9kj10p44ozUsuW1TDhmPcP4oA6UxYwygbUFzEqolmA9SB+NVuN7QIoi34z1/lHv51ibvpXw2e4tiWS3cNpczKASB/Ip0zEbkCsFYxB74OzFix8R6zWm7I4xhjFLEnvCyt5ggx94Fani/YvDXmzAG0efdwAT1KkRXTjh0hyZeGU/wCmexGFEPdI1ByqegA8UfGPdWoY1B4dhRh7K21JIQRJ3JOpJ86O5cJ2k1TGamnNz8v3OS5JGjGKckeyPuoMNbj186ld1pp/zWoiALHKlJoiKEiK0CNQE0dNPQHMaxH0p/wtv7ZfkuVsifOsX9KLzhbfXvh8lys02u7MfweF+xtfIKtT+dVHZj+Dwv2Nr5BVmNp560A67A7igaImOev+aaRyTrTlnr60AF24AQD6inQ43igxR/H8qBx+K/jQEljpNLb+7WkuLof/AGH4UQH4UBC4thbdy0Bcud2rXF8QMSdTGoIMgHfTasNb4nh7Vy8otorsVCMVY21X2WOWA9slSZA5z0rQ9vrYOFkjVWUjyJYgx7qpcJhVxNh714Z7ndp4jIOmQco11Otcmfdtrow9TTOX8HcDOUuIVkCUuQGBI9kFiSBOkzyq14lZF1Ch3MwTqZGxprBHPh7bv4m7y5qd/CYXXyFPudKnnldvb/p3Dj9rK35UXC8a9slSSCND7q0mH4oetZ3jCxdBHNRPnTmHY1XUrz+TH7edxnwtuMX81s1h7DZbo6EwffWixzmN6y+KOtVxnTmzysu19YuFGkMVPX+9anC4u4yglliN9yayan9e6rHg5zXmttqgZIUjTVST99SydHLlrKftOxvHLaAgvmb+ldT/AGHxqju8euNovgHkdf8A7VYcYwFtbBYIAwUQeY8UVmbZ1+Naw48bNpTmymclTlUNqSSfMzTlNW6cG9J6M9HuF3Ml1G/pdD99euM/T/NeQWNx6j8a9bwPXnVcHn/Wz+JEwwOranpyH96kk9KGaNBVHAICiVqEVzUwUihoS1Cx0o2Ck0LGupt2oBHrF/SisYW39svyPWzWsh9Kv8Lb+2X5LlK+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hQVFxUaGBgYFxcYGBQYGBgXGBUdFxcYHCggGCAlHBcXITEhJSkrLi4uFx8zODMsNygtLisBCgoKDg0OGhAQGiwkHyQsLCwsLCwsLCwsLCwsLCwsLCwsLCwsLCwsLCwsLCwsLCwsLCwsLCwsLCwsLCwsLCwsLP/AABEIALsBDgMBIgACEQEDEQH/xAAcAAABBQEBAQAAAAAAAAAAAAACAQMEBQYABwj/xABBEAACAQIEAwUEBwcDBAMBAAABAhEAAwQSITEFQVEGEyJhcTKBkbIHJHOhscHwFCM0QlLR4TNj8UNTYnKCkqIV/8QAGgEAAwEBAQEAAAAAAAAAAAAAAAEDAgQFBv/EACYRAQEAAgICAQQBBQAAAAAAAAABAhEDIRIxQQQTUWEyBRQicZH/2gAMAwEAAhEDEQA/AJnZWDg8KP8AYtfIKt2QVTdlzGDwxH/ZtSP/AICrhDNbhFy0VcopSKYD3dKF9K730NAK9cRNcnnRmKCNi3Xd3RMKWgG8tYztN2hsoyAnvBBbwsR3Z2QebQZnlU3t/wAWNiyEUw16fFOqoPaI9ZA+NeS3rpJhB6E/lU721OmqxvbAuI7hAhBzASgfbVoPiOm5HXrUFO0NwFjaS1azCDkUTHTMQT7xFUDYdjuadt4bzPxp6h7q5wfG7ttixyvIgh82U7clK66DWis8cYZwbdtkcglSDuNiCDofOqcYQV37EpAOo/I0ag7ajhnG7QLwrW82UqO8/d51M7EaL75jYjWdRgOO3BcK30C2zJDg5+7EgeNlEATsTp515c1hl2M/j7ql8O4pctzkYgN7SH2XHMMux6Utfgf7e2ZRHI/nSGKw/ZHtBaH7sC4Gc/6c5kTKpMWgdVB/p120rbYW4jqHRg6tqGBkH0rUu2bHRPp1Nd3Y9adIoZpkQrTZHUU4KBz0pgB05SK7TejAoXt0g4GgYUgWKWffTAfdSEiiK0lANEiky08VFDFAMletY76TB9WT7Zfketpc0rGfSb/C2+nfL8j0X0cazs20YTC/YWvkFW17KBmUxPIVS9m9cHhhp/o2vkFWap4Y5+dZNYqsAc6Qz1qFhb8HLy+U+vSp+WnCIVoQNqMikANMiha4101xoDmpnE3QilmIAAO9PLVD27xIt4N9Yd/CggGQYD+mhOvn51nLLUaxm3lnajjDYm8znSYCjWABoI+/4mogtgRHSPhQJbmWH8p+J50/M78/uNZaBl504q04Vj9e1/mhLDcaEda0yUiDXERI5HahuXBtuD8RRZ9B+p60GNdQD1j9fGm3tDWfcRypbIGq/qDSpdjfrr+BpbNFOZWBBhhBBHONta3vZfj73jmBRXQDvbZ8K3VG7LHsuJ+7oRGEO8cjMeX6muweJa24dDDL/wAf4PrSvZenuFi+txVdCCrCQRRE15j2d48bFwlQTZeC9sawY1KdIPLp1r0uzcDqrKZVgCPMHUb1uVmwa0jCnUriKZGaSiy0hSgBKU2yU5SGgGZjeuBFOE6U2iTtv91IyGgzTUg2viPOmGoDmFY36Uif2a39svyPWxYdKxn0nE/stuf+8PkelQ1PZm19Uwx/2LXyCrkYcaTVb2YWcFhfsbXyCrgtTho15FXYU5ZeAATpyP5GhcEnbSnLKjmIHlyoBwGjmuYR/euNMgZaPLXClYUE5RXnn0j4gtcVANBEGDqwBmDzjOPur0EmvPO31397bGYGM+g/lDFNPuNTz+G8WMtkBPvP96BXIMRKnlz9xqZfswZ6Uq4bmNjynb38qW2/EzdSRK6jodx50zZtf1TEedTipGw15D+3Wo74gETqpnXU0bFxJctAxA3oSijQT7+ZoO9PqOhqRh8EzEab0rkcxtMiyTEH/IqWMJOvPn76u+G8HI1NTLuEyzp+uVY81ZxVlcThoWqvNEzzn/NXnEGiaosSapjUc8dLXs/xM4e5m/lM+YmDlMc9Tt0Jrb9guNtcLWXiVGZIESAfEPvn415pZaRWm7JlEuJfe5kFtyDoSCChjbrqIrV1O0/fT1YVxrppa0yECuJpGFDE0AjGkImlIPPSutt0FBk7sDc+6guXf6dBXMkzSZaAZjnRz76WuIoCOx9DWQ+lE/Vbf2w+R62TWxWK+lAfVrf2y/I9F9BrezM/sWHgGe4tfKKuLNrrVf2TP1LDfY2vkFWo0ogc1dFK6mKULTIiaaHY/dRtvqaEtS27g9k89jzFIyM9cWPoPvrmWPXrQd3Ptb0AucchJ868v7d2imKuEzBKkaaAlFOh23B0r1EIBXn/ANJSDOrSQ0DeIYDNtrymPeKxk1GWe8CR6fr1p3DAkwuoPKqqxcE6VqOzyAuBzNRzvjHRxzyqMeE3DsPcNact9mrrbivRcJhBGgipIw9c33q6vtYvPcJ2VbmI+FXuB4GFFaE2YNHkAo87T8ZPStbBgCoGKsTV1dE1CxFnlT2GT4jw0MDWJxNkq5U8q9RxSKohjWK7Q4QMDcT+Xf0q3Hb8oc2Ms3GbsGGirbBYkqGQk928ZgADqs5N9oJ+81U3G1B/XxqatdM7cb2jgN3PhrJ592gPqBB/Cpx0qt7NZ/2a1n1bLrpAE6j7oqwn402dE1NdAAohr+RoWoASZpMxGkD86RtKCZ0nzpgpk6j4UhPWliKCI8yfOiArRFNmnOR2ocvwpkA+tYr6Uf4W39svyPWytZh7RB9PukVj/pSH1W39svyXKV9G2PZT+Cwv2Fr5BVsWGtUXZWTg8MP9m18gq7FoRqZ8h+dAd3hPKiJPXXpSzGldHlSBUFLFIbkfCTQpcB1Gs9KAcYyNdxQiiC07bGYedAMish9JGDz2bbiPC+Uz0bp7xWwKEVGx+CW7bZHAYMNjzPL76d9CPDsJZAuRVxw6+UvKf1v/AJqpuMEuEkEFWYZeamYg+YqxwzjNPKR/aubP06eL29Z4bdzID76mxVNw7EKlpevSncRxaB4bbNXDMdvQuSzuWqbdKzLdpS7ZJRD0zgtV1gLrEbzWvTHv0HFYgJvv0rM8V40RpmW2p5nxMfQDU1b8cQjWKpf/AOd3iOGRe8bMA5MnLpoF6aaa9epq2GP5Yzt10qxxZASStxhOUsywAenlVo+ED23MaFY+6pmG4DA8ZnxFjpALGp161p7qrdT0xjLZ28UvtlBXmCfdEg6VOtNIB/WutQ+JrF66OjuP/wBGpGD1QD3feRV44b7es9jMQf2S2M+aJnUmJ8QHuBAq/tsDvvWd7BX1e1eZQY74iCBIhEEaEjSIq/Ka6U56K+zgOkD9fCkn9f2rg/WiUzPlWiAR5UJM6R/inWFANP1rQRuaC4J1G457+tOFRFAwoMhPlSEfCiJ50DmmQQ1Y36VD9Vt/bL8j1sg8+6sZ9Kf8Lb+2X5HpU2y7KfwWF+wtfIKt2qp7KfwWF+wtfIKtxRCDl0pLYj30ZNCo6UG4rO8UQUDYaUsRST99ALnFIrQZFBl679aVdN/jQEhiG1G45UDNTWcjUaU7M6/dSDyr6QuFC3iLjqpi4qOSBojkkGfIwT61mOFXiJU/ravSe32FL6Kv+pbjNmCxkaVEH2pZ10HSvMHUqAYgExv0Oo8qle9xXG61XuHA7c2EYCZUVQcS4XevXG71WazHhS2+Qlp3ccx5T1NTvo34sL1hrc+K00EeR9k/j8Kv8TIJrkx/xr0P5RhOG8Ca0WJREHjhRrlDkExPpp0rUcAshANyBoJ3955xT5tljtU21bCgVvO+U7LHGY9Q3xWwGWqe3hB6EVfxIg1VXFKsacpWaELJjU6VDxogGNquyJX3VTY9Ip0R412jtAYu6P8Ayn4qD/eu4TZLlVXcvA8pIqR2iug4m68A6gDzjKDPwNBhgbxOUKhMnoBlXr1gVeXpwZTts+HdqBYtm4AINxka2AVBK5QhQ65fCJg9Y861OC7Q2Lq5wxVTr4oGg9o+gOh868vwdpECpfDKHbXeUCHmI3Oq+VTsZcSzZRIU58xf2vGhkWrkSQGA5jXQb0S66gs329Vj9DnXATty5Vn+BdobJFu0H2QBGIyyFJWCORAA9avX0OmlUl2nehB/xri1DbI66/jSsp/xQCE0BE11caCJFATThOlNtTMNYv6Uv4W39sPketmdqxf0oD6sn2w+R6VDbdlB9Swv2Fr5BVnNU/Zg/UsL9ha+QVbGYpwDM0YptX8qMeVAEFpJ/wAUopCKQIopwICabVaVW5c6AcuWQdqZAykmKezedV3HuKLhrJutrGgXMAXPQT8fSlacVHbtmFjPbTPAmYJKaiWgbRpr5V5azWrgkErdBObNqtxTqSYGhDE7RuK11viT4zvCv7pXBW5+9EZ2ELKEyEAHLmTvrWQNpbYz55D5lgctdMwmSDG1Tndql6kWXZDiBwWKS4T+5uEo5BkLrz6ZWg68p617Y+or5/FsdyfGwBGeJGV2kLlC7ypMGvRPo87SG5Z7q6RNsABiwnLqFDAmZ035+tS5cfl0cGeumwUxQ33kjpzpq62tMYrGIglj+Z90Vj4Xs7TBjwB7JEeY1qvvly8k+Hp/eq5+L5vYtsR5g6/2qHiL15/9tfifu/zRjFPC1qFxIiqbj2MyW2beBoOpOij3kiofDMOU8TFiT1JNZrtjjbl3MEMW7cSSQO8PPKeeXQabk+VandRzswjP8Q4YRba6WEC4RqfGzE+LTlB5VDViCnd+0CsR/Vy9TMUyUk+n/NW/DcPayd4zHMO8ygA7hZUyBV9a9uHe6mcewd25fzhWKs1tC0GBcYANpy1n4RypWw4F1ML3iB7V1ouiYgwzTPSAI9ah8GvXEOZiyowaHYErnMwVO2aZ19ateGYS33Jl1vXLjEkgnvEK228QY6xJIMkggg8qV3GvaTb4fbtXApuFmw5ZoAFss7AOFlzBEDTrBrYdnsf32GR55QfIjce7avNuFYVdBic/d3AptkHRnYHKTO8DSOUit52PIt2xhm0vLLsORzEnQ8451rHq+yyls6i7K0rXJgExHOidY2pu4QPXrW0nI0aH40jMORpktI89fL0po3DHL+1ASs21C7RTPebR99Ik5vGPSPzoA2uaVjPpNacLb+2HyPW0aBtWN+k+f2W3P/eHyPRTbLstP7FhfsLXyCrbNG9VXZQD9jwp/wBi18oq3zDpThAo18z76E0ijbWgDYknpRK2/wCVcBS2xEwKQFNctITTRflqaAdY9ay3FuL2xjDbuQihB43TMGJGYLB9lZ5jc6edaZl6msNx22Ue9dUZryhS7sV/dZpyhEnVwAmonnoNqlyavSmHXbK4nFC6Ht91dD3HLNkWCwBJTNZAiRPKOdNLchXtKiliCQ2VSzHw6Nm6CRAggmg/a7jXs5Z2diJYZiwjcgKJOnIdKncXxN0i4oCZJW4roQSgMDU7/EeuwrXroVW8OS5aV8yobbqwhzIDCN9fCdPfFHieHolsXLlp7fggQPCzk6TJMAqRuBqOdFwy5YNtku947EswXMVTSI1GpYmT08PnrGF0XMMLbOwe25ySpIZW3VmG0ESARHSKzZ2cX/BO09yyMpuLetLGjGHURIysd9iIPxrTcJ49h8SRkuAP/Q3hb3A7+4mvMrdhrTMHQOuYK2xPXw8xTGE4Y7BmKPlTUkQNuUn8RWMuOVXHmyxe3W8HryFOHBqNzJryXh3a6/aXLnbLPMh8o00BeT99TMbx9mAW+b8kglQyoDbaCB4COU1L7OUq39zLGo7YcZFm1+7BLNKyuyabk7Df76wljHoMuawGChokk+MgeI9dasMZbOItF7PfEK6ItsnMpEaEydWknXXbkNoXFsLbsKLS3c9zMGbwRllRoH6TyHOrYYydX25887e1Ui1PtYkIyEgBQCBCwXQz4m18WuseUbU43DCqC45BQqTCkEk7KPSYJPLb0m2O6ZzfhXtqgz2yBq2i5USQdARBPMGqXJOQuOW5dtKtlQ9hJdYJLrp4i4zQAWZtx1iq5MyXoRTcCSSIPigfvJj+UGdfKuxeIINxlzhLpIBACKdToVGmgnQbVacDxz3JUKzX1Vu5YQAsZSQfWDqdDJB3o9QfIOIh3FtjcEXGlrazlstpruRJzTI3n4W3Asc74xBtldxA22IMe4VSpxG4GZVCL3xW40eJUTUlYMwNuc7CauOz9xWxqEBQCWjKCA0hjsdp/KsW9yOrg49zLL9V6AW2FNXjEU4dZNMvqas4RL6RTL2R11p0zFJcSTqaYNLag+dHk9KMeX/FCG/X9qQAxAj8ax/0pfwtv7YfI9bJyDWK+k4/Vbev/WHyPRTbTssv1LC/YWvlFWeQ+vpVT2Xb6nhRr/o2vkG1Wobn5xT+CHpXZRpEVyD3nnTa2dSZ15eQpGNbgmOnnSySdDp0im7Soh8TeI/qKc/aCfZEDrzPoKANkj2vhTbnpI/Ohg6mdJH6NOoOtIBLhRJMAak/08z8KwGMCFWv3VZUyizC732Q6sWk75UbfUTBgCfQGX0I10PPyNedY69fF/EoV71MrqCwTKmfxW2UNosaj000qec7imF6QrZfue+tG3YKo2YLLNcUMFkgAlfFpJMGqLhtiSxKMVjLnDQLZbZm0JYaGR76t8Lwm8PGih/3Zb2oRxOV0Df9Q67aDwmCdDUUof3zMHW6pCi0qgIJ1y6HY/33mjyh6G6W8KknxXTDIwylYGjAkHTc/EVXYbEG4XLuFllKqUL5jqQAusDTX/2q7wUsncDCuufKABpBIHeEn2TqJE7VBe7hVvSEu5UkaPqzCYIIII1jYijfwLEfiuDW3DNbcNcGZZLqFjmBzPkTpA01pBjLDghrJEL4MpLeM7k6iTtEkxUlrVq+U+sEMwcv3jNCGZyrOka9al8Bw4sobyrau3M4W2JMq0wTIMDSf70dSfsd7/SNgsJhVuoVvmMvizIu5IBEOpG0/lT3FUa6Ee7cVk8TKttFzqhPgUaAsTAAnQVW4qyDfcNktnN/p5/CJE+1rp1AlvKmsXiLaGbJvG97LuSCIjZCp+E66UtdiXULhcPce5cNrNaW0MzS0G2uiy3UmducxV3g3bEAPcUNZtNJfKC9xgIQFV3CkDw6aE71RcQS8ulxpBGc5dMwYgguQPF7yfKpHCruW3cuIDmtshBJAUCdyp35iOhp2ddFLNlvcKdreYqe9tlzcWRFtD410nQnNsOmtTOH4RbHd3s4zBA11GUzbDHLpr4jsR6VE4YztcZ1ILGWyHMe8Y+ysayJI3qyvYdcO1u45zviFOcOoIQnR2BU6w86chSv4OflDXEWTce2VBslj3ZLsFtkiM/Uz7RqTxXFd1bFmwJe2CGcLrct6gGRB3duWsCoQw9hblxM5uAKCrLInYtpEzEwPXXq1Ytkv31sBgpIKkt4dwD5AzMDaNhFO6ElprE4oLbtIsBgsOSuu8gSBttvrTnDeIvadLkBspBEbGKHEkuxYjfp0Gg3pcNZiRyNY/b1uLismvh6rgeKJetLdXRWExzBG491P2431n9bVSdicOBhwSJ8bx91X/pV56ePzYzDO4z4DIApCaI02zxr1600yGKAuNqEid9PxoLdo66T+udBla703rHfScxOGtnKVHervGpyPtW5sDTURFZL6WR9Ut/bL8lyi+g03Zhx+xYXys2vkE1ZJJ9f1FVXZax9UwzEgL3FvSPa8A1Jq3uXoAKDQ8zz925o2EkLpJIA/XOouIxg9lB7z+VMshYS/iI5ch6Cl7qIJ2k0AHda5iZJ98VMy/8APOgI5gU4jT8KAJ4HOaaTFqSfEJHLb8afNwrOUAyCOX3e6qWyO7xQlZBQkCdARA161K8mrp14fT45Y7lXAugxGs6COZO1QeJcNTEE2bhZYJnKYzgRIJ967dPKoeKJlhtnlljSGBLCOnSpKscquvtCCPMEaj31m8m25wYwVns5h7aqmQuA2ZVLM3iGsgMYFOYXAI0m2iprJAVVMnmY3NR8Xi1ZQ2YhhG5gjqP10osXi8gDL7UbzoR59azbGph0jcVfJIMV572kwPeMbtsLtLjmT1A5+dajj2KN0qB5k/r41Bt8OV1KXBIb7uhB5EdaUy1kWeHljpQYrCBLZtLYJd1DXGzg5CpOWDl2mTH31RW9NULFlgmJAHkGGvvFOXcC6u9sknI0MSSFKiSM3lAJ95p26yC8Fs6KwgkEGcwJ05LExFVjkqFYu5XzqoidAwz7+u5rS4XFpaW6tmW7y2XzhRFttRIB5ZSRpzqtxeEt2leZz5sqoCCU8IILT1k6idqRcP3ncqqtnOaAxhIUS2sk6+UU72JNFwhFywys7DKfCNIn+WSdWIgwuwqWl5XDnDgDLACFdTEENkkgtM+MnSneCYyyttkuBAQ+r8pmdD91XdvhVq6JXKwPSNvUVPLLS2PFudVSYPAnDXLVx7oyMstkYZwCsnwneCR68qqQxLEoj92r6SCwUFtMx8+fWrji/Z82wRaiJmDy6wenlUThZxNsmIysCCstlMiJgEa05l1ti8dl0su8spcZSP37XSQypHdBrYmB/MCDEdSahpbawrpoe8PWYUGA0DQEgkekirXh+AmGuS5CgS2ugEAa+VVeMwy27hRdtwOYBrNy+HV9NxTznkYU1KwGGa9cW2gkt9w5k+Qpq1ZLEKoJJMADcmvQuznCFw6GYNxgMx6f+K+Xnzp4Y+Vd/wBT9ROHD9/Cdg8ELSKi+yo+J5k+tOEjXyonamGu9JNdD5+227obrx9229LbszE7/hSW7MnX4VKRaZbILEURo81BNMBrF/Sv/CW/th8lytrWI+lc/Vbf2w+R6V9BpuzB+p4XT/oWoPTwCrC5a8vPzqH2XWcHhfsLXyCrMTP62pGbWdxFKzU5dGnrTarHOgH7Z09KbsyJke6kF0jlThfTegHCdfOoGLgOlw7CQ3/qwg/DQ+6piDn0rsTZlSQQc3LpXPz4W94un6flmN1fSFxCyCsE+n5RVbw/GlS1l/aElD/Wv9x06VM7vurf71wQDvBhF5S3QHSaoOLuboY4dld7ZQ+EiQWMLEfjt8ahrL1XX5Y2blT+JMCpzadfdTfDLL9yM+o/l3zAdGBFVH7+8HGKU21tZc6208d0kSqg5tCZGgGs8opvh3FxhHAud4bN3Q59WtOCcs6nSNNz7IpZS2a+WsLvdnpa28GQxJGpp5re8b1PF+2wlWBB6UGZajLdtXTz3tdYy3FbYXFyE9CNviPwqnvYcAW8lsZ1IBMwGI1OZdwSSNZ5Vru2djNaYe8eorHYa93i6+0kT59K78L05Lx+WWvlYJw0YgN3bhbhALLGnmsnWdBrzocRYxKWwpQhgR4hOYhZyy08pMCrNcAb376wwW4AMy9SOvOpWG4neHguW2BHlPwNFy0X2pevVZ/B8CxLjLBUPqc3Xr61s+DcAW0qg7qOWhPvosNinI9kj10p44ozUsuW1TDhmPcP4oA6UxYwygbUFzEqolmA9SB+NVuN7QIoi34z1/lHv51ibvpXw2e4tiWS3cNpczKASB/Ip0zEbkCsFYxB74OzFix8R6zWm7I4xhjFLEnvCyt5ggx94Fani/YvDXmzAG0efdwAT1KkRXTjh0hyZeGU/wCmexGFEPdI1ByqegA8UfGPdWoY1B4dhRh7K21JIQRJ3JOpJ86O5cJ2k1TGamnNz8v3OS5JGjGKckeyPuoMNbj186ld1pp/zWoiALHKlJoiKEiK0CNQE0dNPQHMaxH0p/wtv7ZfkuVsifOsX9KLzhbfXvh8lys02u7MfweF+xtfIKtT+dVHZj+Dwv2Nr5BVmNp560A67A7igaImOev+aaRyTrTlnr60AF24AQD6inQ43igxR/H8qBx+K/jQEljpNLb+7WkuLof/AGH4UQH4UBC4thbdy0Bcud2rXF8QMSdTGoIMgHfTasNb4nh7Vy8otorsVCMVY21X2WOWA9slSZA5z0rQ9vrYOFkjVWUjyJYgx7qpcJhVxNh714Z7ndp4jIOmQco11Otcmfdtrow9TTOX8HcDOUuIVkCUuQGBI9kFiSBOkzyq14lZF1Ch3MwTqZGxprBHPh7bv4m7y5qd/CYXXyFPudKnnldvb/p3Dj9rK35UXC8a9slSSCND7q0mH4oetZ3jCxdBHNRPnTmHY1XUrz+TH7edxnwtuMX81s1h7DZbo6EwffWixzmN6y+KOtVxnTmzysu19YuFGkMVPX+9anC4u4yglliN9yayan9e6rHg5zXmttqgZIUjTVST99SydHLlrKftOxvHLaAgvmb+ldT/AGHxqju8euNovgHkdf8A7VYcYwFtbBYIAwUQeY8UVmbZ1+Naw48bNpTmymclTlUNqSSfMzTlNW6cG9J6M9HuF3Ml1G/pdD99euM/T/NeQWNx6j8a9bwPXnVcHn/Wz+JEwwOranpyH96kk9KGaNBVHAICiVqEVzUwUihoS1Cx0o2Ck0LGupt2oBHrF/SisYW39svyPWzWsh9Kv8Lb+2X5LlK+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38" y="15958"/>
            <a:ext cx="9180538" cy="68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2556" y="653451"/>
            <a:ext cx="2847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/>
              <a:t>أَتَصَدَّقُ على الفقيرِ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92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3lemaa.files.wordpress.com/2013/03/d8a7d984d8aad8b9d8a7d988d986-d9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z/little-boy-big-school-bag-lifting-heavy-schoolbag-full-books-353214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4677" r="16540" b="5477"/>
          <a:stretch/>
        </p:blipFill>
        <p:spPr bwMode="auto">
          <a:xfrm>
            <a:off x="0" y="53340"/>
            <a:ext cx="5943600" cy="66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267200" y="312420"/>
            <a:ext cx="4648200" cy="2667000"/>
          </a:xfrm>
          <a:prstGeom prst="cloudCallout">
            <a:avLst>
              <a:gd name="adj1" fmla="val -83739"/>
              <a:gd name="adj2" fmla="val -1640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أحْتَاجُ مُسَاعَدة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29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AN4AAADjCAMAAADdXVr2AAAAhFBMVEX///8AAADc3NwpKSn29vbu7u6RkZEvLy/Pz89nZ2ekpKQjIyOnp6erq6uysrLMzMzGxsY2NjZAQEDl5eWFhYVeXl7X19f4+PhxcXG/v7+WlpZ7e3uenp7o6OhXV1e6urpYWFhHR0dzc3OHh4cRERE+Pj4cHBxPT08NDQ1GRkYdHR0zMzMxkdb1AAAZlklEQVR4nO1dCXOyOhQ1KLgDioCIgopWbf///3u5WSABIoGi9c18ZzqmLkAOSe6WmzAY/MM//MM//MM/vB3OzT8mtyQLfnketx5R2EstOyND6P6zGK8QWv6qJhdUD7OvinaAm/k/CBnwr7FD95k76Xyq4afQG812GMFoN2c1sGkVwhu8mabdzjpENY1vvJ3eRLzN151hGDFCJzryduTDH7vLeYdoVP3w7fTOCK3O6e1KiCTswz1CG/KPi25egluwQ50+gp6LzrQWnoMbDX3znviNfkgDBigdLPAXNVVtwCfQC9GleGMuvxC6sTe4X3pQ7vEQMhG6tK7VJ9Cz0V56j7XCkf1roSkppzFu2uJjbXwCvWuJ3mD0KNpvRQoTWhG3nx26e4CuqvgMenE0nU591znwjzJ0ZP/R3jk44Vb0YkG86o1DSu/gOA4u8Cs52ZvprYRaW0xPWbz9RjNSRJelrJj1xiGlx8QSft3Bh++lF8v1TijBDM2Kn4yiE/vW37pBEBhThGKdc1N6y5weGQVvpWdDrbPFIAzDQerj/4eU34Z1S1wdn1Kbx05+FP5I5+R/Tg/LC/Tw8rejaI3m5L+QCs3Jhho0W9cQD5uWxVE9/pzeCZUraiGLlJsHfjkCtS/LKJmO+KZoeRJler2Nvf22BlOj/DMHuzzlz0JE5D6uv43t6+GmRguM2S1oAqXnTrdTXPpbapn3QW9a64iUazr6ZnpbRkx6K4xEv86SDn/QSa8WL9N7evT2CgnhYi2HjbOk0tqAwzjX+k14Jb3vxUzCtErvQUdDDXDLHSVyIfkbkFtS6c8qUHr2FynR8Isom57o/ZQ+WlboOSoJ4WI1IHqwQUZ6A+6q3gnd9CMwL5OcuDrj0keLCr0Y+bUHW/jgoldF03Heu7ctmm7w1/S+UY3kMFOs6TL2xpvdGLH59gHFuVUt/pSeUbWMDRvoJKz7RVvGbR+NQqjf92HQCi/Tezr09rJ8D11qft6ISAkdZoxeLT7Whrr6IAelF/nTBJfJlKqZ/ui5S7vofhV6saT0dnfS+XZAZrTcshDlvjDY8JCct4x6vlIxjMlrEWio0EMCPQNG1vcCOl8x3m6FDR3gGk1Y9BMjqlWrBWR6gWHgww+GYfROb/iMXi44LagTNPTE/uFCcifc+RmMG7Og5z5nN5fp0VG3ZbTfR4+9D7GFghb4H5PQRMkxlXVbiBt6HmBdz7sqprf2VbjW0NtTx/K99GjnC7Fem0O3jKiUrF7cGodY1mD/gVvSmJ46cL18I72v/KMyvQWjF2E9B9U+YP+AWiQhGyVlHFlgl9BTh61n76JnW1bhzZXpLSk93PHIkMK2JLNIXJCa86h6UoneB7SehDI9j9CLKDsDS8ttfigWOre0KtMlevdsU48sKdM7HW+4rXe3JHkjPTL2GDvcdN9RfuRpUX99iV4LySnjffQmLmWHBeZXyCse13oEEI845v5Tu85peB4mZHpeb3FOSm/zOB2xVr2erkEtvd03bzsu8r2hUzkXhjlGR6DHbc7WouVVem9OrA0gVqGXoIQMuAUqKjurngqQklY+5t6Q8xGSk+q9Cj0vBUQkfumRqzdNTkaMnh/RQ61PprcohEBMW8YVjz0keV8V6K0HgxsSAPSyjA7GLKP63iLlX9MT5guA1xXJ8TL4XPrAc6gSsUv0EvZDKMF8PdLybfR8ckanht4O9zJ3SE22NZIDZlB5KRZmMlMat6HYOU1Cc5CXI1KGVXqr2xoPWutxOvVL70BkcYhfwxI9+A/TBl1HptRFZQBTRrLjemYCPr8NTit6MtrTCx/D0idP9R41x8CSDolN9rhLWmyHKlGZB1UJ+W2gigE6K9wgXqa07JsePgBdW9NbEkv6ik7eYORLrWVtyuEwjyZMPPhtYHqPKepSWaaX3pITLh/JrVMwYkM6hRzWFE1qz7Isr0pvDAGeMfswbQgSuUTl7fi0Xiu1/qtQUnhiomxdpUcdojrJSemBF/4djqLIqzuzhBV4Vha/SEd67QOBMBeAR8+x1H5NisHhjY4lO77eV+MFXeBjouF+t9tZnN5ubtHMEF4OM69XeimpohUS+Se0nwY9rsVCQ/B5lZiBt2CyQxi9M5WYdP66KPujR+0I0qUh1LVqQ48r98MgPqqvsIRUugx+lxJ6ezvN6RGrbsI8RIeVQYXerOPYM2hUiwUOVmL7iYHABnr7wejJhBbPmxgSmemDgpDpmaw8MHrV1jMNA/QJDQfq0wvIdS+5WFgL+kEM45pLe2nW0VuMfyybKGZ1moqHT2EvuRokDm1OD2zXhJ4vL2996T0qGsQ5HrjTD5GehCq9kH5cP01UiwQmV3J6A4MFDPMygiuU6Xmu4+JL4Vd9d9YcFsMuB2m/UUFvZI5I7xiZtfSiEUZAc8UcsYP6aL8b1QXcd+gUGgW9epTpdUnbIaMdlcNZ0H5fBT21Se1IfgOaJrLatC/YEZ5aE+YouY7jbODWu5Lk1KTXRXJCPHlc7dlrJj61JOfZXmLYbB5evqY4aQkj/EjoYJ/Btgp6s58dsXZmK1Zedz3pPaBX133a0OPHU+VZiSAFBbjJFkFvyOmV9B2VBv3Rq/u8Db288Z1zdlVmEZROX1YMAVMIE6Xe6zL2dOnVhZIq9AbQgquas4mY0NPbJXqHZr0XBHDshHWC/uidv+dYYkzuw3vQRK/xoqMLPX1a0NtTPUfMEvCoFlQx9aH3tOhJqNLz5APrEpQK+Bv6q72g92izkDIsygo9mm41m263b6WHLgJKJkIZEfFkD10UQ5dQUh/0VmI+HVT7ofT7RjQ2iI+8J2+kF0Kaqfgq0YtmC+xkH2aL2aFp7A1ou8SKK1uIZYuLY28wmc3I74Xy0Cc9sF3G5P85ef2uSM5nHkOJXkIsobNbo05Dmg4yRJJiABvmbhalQyVof/TgdU1CW1fyuuqm92gd/IFLPaxdeW7Ws0HnT8DkWwr0SDLrkimGBVMMM9UUyvnP6eHf0mQdvzoIA5JWcBsI9BJGy6e0eFmh50wgxd+g+f5t6V3J64rQ++lklLGL0pmGkAYppjLBJY0L+AORnoeoA+0h6miSsp8wLqVn+9NpLL1K9Bo8hnNcAKFCFAekl00tcLKNwJjFPNdlmNGfctFycOhA5aXpOHV6bxufsWuzxJdrSa8KiR74cwNSDJ47RAy52RmyMNpwVf0R+r/ovZ3DMLFYvYvuOrJkRtMJ/7H9f6FXkEmwzFghOek/jPZEdmR7KAVhKhhlGU0yCDKq9wxS9kcPd+czPlB4bUMvH/ckW8y8K+4YqZ8nvhNEC1SVl8Rk61PvoZrXDq1nkVEXoHLsRqAXie8YPSKBljQpABTEWaEYUFe99zt6Mc+0uVKdAMKmNtsKBH6RliN760tWLpi3XkMvciFGFriu+1Z6oiwkmNV7DZUkHUbvwKQRic2PWGn2qPd+R8/C93NGK8waDSvKW3UqjCen2g5sibAQ9N6MpgzIpYJeq3RVSs80zYP82nbs7WnNeWrECtVcnNPb029aKwaKVmk7/SiGlK/Hf/BfPUrqAXAqumUWe4eO9N6s92y0pKHMpUklAwUIuNL6rqQ89swJo2dtaPiwKCd90ttkWSy/6tOj0dsTNBXYy3mYE0TOSqoApvfl/yA3sG/znGI6oMN9UiqdHul1Fi2BS7rliX5C9HLOb89ry0BWaLJli/nyBrQ2qPt6YpJ1zdzZq4reO/UeHUi5Xt9L/EiCyjn/8kDayslnIaLtFz2eqPEbo/dg9NYqekEURW+hRz26jaiTyL4eBaFEbECoNbbZhFSecPbIOykIe7mT/q3eO9hyy1HskTQ3TxqYrYe6ksnJg5ypFHCCVoAtkpRN8JGyP3oeSZQRX5/SM8zIIh7crXrZHZIyyUYgVecT9kVQoYcbdc0bcCxbAn8Tpd7x2hwPtacvtR9NizwaUJB1ANUFUsEXP6U0u/QH9EIr97uV+nhX+nK0560D72ro4THITyp6Gm+nFxSJpmv1Iq5wVd4LYoJQ3mXN2uVt3tlIbxCKEbKUX0vvG4qtQC/McnKxW3dMDqwL72KFqI47kv8deXo6Pzm8pF9iZV5LLx/w7BOXmF7fV9uu9eUkXCvic3FmLWM9W4o/mguG6lvpRbTV1JkrIsBhz/fyAO2+JQmfIEDnT/PJ98JarHfSA4tqqL+RGhggfKkJCH6TzLzfw4GtisNQjPhyskEjPU9nM5tmeiQBBFJuv/RajqLghwXpHRTamAiOMV9ipEBSLIoW6QmCzCD7A258LOYSP1nAXoHq06no2TlS/rPmISeC8zOYvjMQaLejclUNE1ZxUZ2C3hh5pmnvdjukwm1Xs1zwCT0ZvI5tQPmN7kxdW+gWiJKqhICdf1IE0yi9g+v6d5nLZhPHnkExizc5xVl1wkaPnl9JstYACKMY64jbCXhCs4FrqOhJDhNFZr5ADouZy0ImdvXt2s0KIr7A+lj+Rouep6rWk14/oOswSaem1w7BSiin2nPEXNKSmdLQtf3yZiPH5ZM87XABBKsn16LnixmsIprWDIE5tmOOHNlgwVfdEJ+JlBEeX37N4PKbRv6mto469GDk1a5XG6hzIAJ/OvUXZhgRd9ZtHLu4rZzJzq9jBn28aXcQyM2r6xg69JQjz7wrjghz43S33O/3O9Dst5BOoMnAn5m7/UxBi6JZqIF4qe1fGvRCpUAIFMoiUNZ0PZXxlBbBKmpWt+Rm1n6jQQ8GUP0lgvo+K7D7Gf/U17qK+Xh8tZcL6IZh/tlMZ2+QE/y03sjXoHeqEbicR52ZRtlRv3AA084U9vaMUdqMDnCKz1v8fXGCCd0AZVvJrKjHTc1Ogx5EgBQjOyD5Ywd5JSkIIogvkezOe2XchCQraLJYLjBcsiud9PWCqOn5UXuXWRLOUcm4ZnoxUi6/MICeKQ990naUMI2k6dty4YTupXRsFJQCyEWUWXrN9FBh+5cBO7WYd8kvIW3HB0zKO2gjwsFicwET5fKzaLWZC13QovSMGunZ6r5J6CVycAHs5qJfkT1AmhYATILtmQ3Dbb16fQKeyatAIz2/WPxfwRmdU3kiCIa5GA4iYXm16RY6iymfbrjvvfZbj5Ou+UQvNtEDGZ2pvozQ6g75QwOWD25AVPoo/QT6Z/3tCYM0NyuP8aTbOthvfPD4yV1pord81vZEjEB/svNIJVxu+LWf5bW1a5oPRto83+h91n3r+s0TnUDQRA/3NpXlRek9BsynK4Ori6S0ojPYFrpvPk1bCMkKyBzN0/1ZG+iBYFLvBxeQezciTRfPsHE5y1Cx+z6Xn2LzLYWZvZ9Z903wKTaNgrmBni1Us4oAGm90kYQl5Ls5k73AacKN+SIYjTWV07wQtYSK5DGfS02Akl42/BlaIDefRJAC6IJ4dI8rcmEjNllMx0cRKdl2Gm2jx1QeZhBWVrnHDCp6V2EUnVVGO6bnZbWXkHrNCEafd2Jnuyl2A2lGuEM/wrZgdPn+c6OIpKgChkVszF4aJySj3gLE9HDPK/aMM7EhuVxGdCJWUCe4LXm/3LSJJlYAuyPnm5lWFx7W01NhNfUzyLBRmhLUNxDFvrEjqi+RJdKIn7Bm46SW8Lb51oos2eTpGFbTmzVXhdArxy1HKZ3wEg+nXsDzwJM2IKXLmNh8KF8aDbmIPxvGWRzJBm9gKWlcKFB1jiBb4WFSDItR1+do1GIvt0MHe2eqTU/1HQyT65mLulhrc3QNTOx9YURYu33x2I42+Nai5z8XXKQiHZ/uUoEhKE3Ldfn+Decu9BaoYaaDwKoY68YlFvugOe+PHhbHJsCVh3WnCyCd6FtW3fV44HzBvnFcmAVqR787IIHJ9BZ8J7oOj1aBsdsUQ4B59nnNqW1wMK9+6g7CVOsutQNEUL/FvaRUkQQ1vEZt6dF8K0W/iIrL6+4brovRNz3v8cgDjC0bLz0Ro15916MoYckf6t+YTA70JS9zYPPV8g6QUBMeMIyvdmpBjC9bdmZ9F++ybIMkHJ+dyFbNuvwOc5lO0GYnB8Jui+/JM0uNYmdl1cHpRv4NcJqSvZv77pisfsJbs3lfOwl5h0uLvQJuFAl/l0T1xlVavgW/fepeDQzajVLYWSzIzu0Es3crDFQycsfW5JBbrHBK75n9Ks98Wy9gB51Thr5PbNLZGj8NWfSk9cPITIh8ncG5NzVSezoh2krP4nu+hlwEYWRlOw82CIWb1MXciKBPb1uHGVoAd8hNRmE1R4gLxIKo2ygTGJQ42BksKRyYEHBunCnujImQ6+sh/d3XJwKjTfEYKD2EEYldzEm7HZaJlsXaCRtB2bJsJy2gIhy6US3gUiAU/K8pCcuAOfbbIF89xlQrWdaOSgpND3lf3PCsnaFoTFlkc+lFJKhuRc/mq3+Fg7yQNXnoPaWJzOSwfzP9tgtNkysDf00b385Xmiyaju4ASS1sUgiAax03ySM/WQtVKaz3PYQ81Y2ZPO2eBqIHD7oISbXyLJIwmmrSO/FYNDYLfjSlSrEab0nWhufR7JE9r8+4/S1cgc0GxIomvRG/26G+LZUPg7VJtgYa3AX3IOj/ccXmco3liu/7SQSrLzfkDuqN8Ij/LHsymScjn5qDTk1m8NInkxG/hntGieFJggV0gp7xcWY6L9TVJGZ+EWKh0Mmuo76J1A6h9UO31whTmR1U49boM4Rz5tJbmr59cRVqFVFZ672m+UbW95ar5CWZ6l3aNskOpDe5UYuZPCPO1/LtQ8E1oLeOdRG/d+ccYAjCQFKnZtGMTxGxPmZquaAjcf8HdlV2U145+gAzKTbH0ikaq2yx3A1TJzjiMGIk8Z91ZX4HXU251BV30TuHgMAYjLSmDpexFb2mRgoRZxeQqAw7c57Z8pLemWMpzPMT3xK5Op0T6dPj7CbEQmK0wtxEMVun3bQBeKRMyJAptS0Ii2YLUqDX4IkK7MD9ZdcKX2A914A+QIA8eHNJ2QVaDi1vBlzj5xb4tmAnbQ35ngek8pmhKZUpuKNctIwyhL7pIJoWy+rrILKDyffOk+SdAC1mx5wjbJ9+ep6yw4G43jOexg3PIrsD0nxmbG+4ULm+JFk0cGdtzSg4yn+XPOHH2LF1ids2Yao+EOSCOqQGe6o7c7nNj/SQ6o4c2LQIT4m/tIkx9oFj6X7CZIpeDaJCQUPY5HKuigqX9Xk+3BbvbjwDyeEbZ65/f/189LFp+cc2CHJjIAwslsRzySMMSZ/TrjoAOzdx8tEOcka79xDjlGn03Km6jxnyZMZpblIG7QOhvwSrwoyo2PTYhh3bnVrO9qlCaK6nzw96BbA9cXHFSdlrq5FPjuRHmOc6dkJkdtQm/N0LViSneXLilWk5px3OxfYbHJbDJ+xgILwszF6LA6+cCTsY+rvWGpfuVhsL+XZ7nkhyIYNPdDvW7268+NeCmgUYYsco+6TwyEDJ7XA1w4u9wUS/F9RFAOUKCZBjtih4STKfJcorauo5S/uxyjFe2LaOBdgF5z4EtVGe+izGnaTnDygO3Vj1400cGd3tmRGJQW/ieA//sAEBjdc+faV67vJyVYZSt4/R+rv+hznWPwu77eSza/vX9UU6zdf1AdO8G9Qp7a+KNPH9ssycloTkoYFagesm9jRa0jCCuGbdG8cc2D111NqBLtw6Q37aznIrt20mXntL89hMS71m/rFepXbNgmyTpDWv1g/FcRJ6dS1ntyfPsoerJUkUEeut9OR1106al4t2wdvU7OxkHQ45z5rApmnud5em6jZgX04ceq/nDCCdVPmtGe2T+v1+n2G9c0XlcogwbkmSvGqq/gnAJ2kwXg5mpt7FQsKOTJo3rLl4K4CextQ2Qu4ojaI9NALGGmtoNyrAjRESFa5kv/4hgJ7GnEIpmuUooh2LT6O31xvxvrxjwU1hPfqfRm+ul5yTSftNmKp7Mv00emO9MCPEqQr7LFVJ20+jVw5dqUAmO3Jn0VcZx59GD0Sd1nwQfQwCBVg69Ubop9HLdOmRzFc2VbZVOm6E3pujb89w1qZHZs1I+0GHVnjdhF7d7oF/BH16VKeB0+irdQmh997g4lO0oEfrnpKRp5pM5dvefwrOmpKTgD60TL2vzWfS089qhWDbbPgk/ErovTd4+hRn1Cb2yGculFYceyjdx4DMRLcI8JD6K5ubKP8XLFvpDJK2o5frSzF9MvKoP/SKFNeuoIu128Tnpuio/I4EH16ybqUrfNRq9GEk6vrDub5/XaU+QXZF6infncwJvzZjqzVoTLuPeQWvdUd/A9hm562WdNSDrA7oYRahV/AoV+uVYmVMP7HxhN2BfzX3xjT+i1NBWwMU34Ut0hx3tvX5AiT1hkx/BHBzhmG+CDXulMrJo7x1K+D/FhDnnIk7otzPQavxcwi2+bEvTXPthDOlNwjE5+9c9jMzbI5+hoN0eRIO+yRjmmGYOwCBmE9DOup5uyfbzk2KPneYFPt0VmeB/4qEGmISepjV7sSGW3PIUf897tK7j6QH8lyMUk/iykOiNLBKiYLpf1+Q3wJcmJJBHUazRNGK9djTFUifZ7FQi7pO23lOOp1ulTkkDOtpsacj+jhrekAXgahDSbAHdQhbUlPMjuh+v6OfGXnnSftTOx9JD/RCL1lIsJLkPQsh2iDuy5ACeh8UImOA0dXLiZxPpBdWBWdH6GzM9H6gvlKFOj3K4uXok94rth36JUDt8QeSqKGRWzD9VHoaGK6b8Pj6qFlZjjbGVxPeu+JDC33S+6BpS4awudL6+KB5PY7M6g+v2brmH/7hH96O/wDHeYcShISE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5029200"/>
            <a:ext cx="381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/>
              <a:t>أُسَاعِدُ أُمِّــي</a:t>
            </a:r>
            <a:endParaRPr lang="en-US" dirty="0"/>
          </a:p>
        </p:txBody>
      </p:sp>
      <p:pic>
        <p:nvPicPr>
          <p:cNvPr id="7172" name="Picture 4" descr="http://images.clipartpanda.com/mother-cooking-clipart-img_5369012b312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914400"/>
            <a:ext cx="46386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AN4AAADjCAMAAADdXVr2AAAAhFBMVEX///8AAADc3NwpKSn29vbu7u6RkZEvLy/Pz89nZ2ekpKQjIyOnp6erq6uysrLMzMzGxsY2NjZAQEDl5eWFhYVeXl7X19f4+PhxcXG/v7+WlpZ7e3uenp7o6OhXV1e6urpYWFhHR0dzc3OHh4cRERE+Pj4cHBxPT08NDQ1GRkYdHR0zMzMxkdb1AAAZlklEQVR4nO1dCXOyOhQ1KLgDioCIgopWbf///3u5WSABIoGi9c18ZzqmLkAOSe6WmzAY/MM//MM//MM/vB3OzT8mtyQLfnketx5R2EstOyND6P6zGK8QWv6qJhdUD7OvinaAm/k/CBnwr7FD95k76Xyq4afQG812GMFoN2c1sGkVwhu8mabdzjpENY1vvJ3eRLzN151hGDFCJzryduTDH7vLeYdoVP3w7fTOCK3O6e1KiCTswz1CG/KPi25egluwQ50+gp6LzrQWnoMbDX3znviNfkgDBigdLPAXNVVtwCfQC9GleGMuvxC6sTe4X3pQ7vEQMhG6tK7VJ9Cz0V56j7XCkf1roSkppzFu2uJjbXwCvWuJ3mD0KNpvRQoTWhG3nx26e4CuqvgMenE0nU591znwjzJ0ZP/R3jk44Vb0YkG86o1DSu/gOA4u8Cs52ZvprYRaW0xPWbz9RjNSRJelrJj1xiGlx8QSft3Bh++lF8v1TijBDM2Kn4yiE/vW37pBEBhThGKdc1N6y5weGQVvpWdDrbPFIAzDQerj/4eU34Z1S1wdn1Kbx05+FP5I5+R/Tg/LC/Tw8rejaI3m5L+QCs3Jhho0W9cQD5uWxVE9/pzeCZUraiGLlJsHfjkCtS/LKJmO+KZoeRJler2Nvf22BlOj/DMHuzzlz0JE5D6uv43t6+GmRguM2S1oAqXnTrdTXPpbapn3QW9a64iUazr6ZnpbRkx6K4xEv86SDn/QSa8WL9N7evT2CgnhYi2HjbOk0tqAwzjX+k14Jb3vxUzCtErvQUdDDXDLHSVyIfkbkFtS6c8qUHr2FynR8Isom57o/ZQ+WlboOSoJ4WI1IHqwQUZ6A+6q3gnd9CMwL5OcuDrj0keLCr0Y+bUHW/jgoldF03Heu7ctmm7w1/S+UY3kMFOs6TL2xpvdGLH59gHFuVUt/pSeUbWMDRvoJKz7RVvGbR+NQqjf92HQCi/Tezr09rJ8D11qft6ISAkdZoxeLT7Whrr6IAelF/nTBJfJlKqZ/ui5S7vofhV6saT0dnfS+XZAZrTcshDlvjDY8JCct4x6vlIxjMlrEWio0EMCPQNG1vcCOl8x3m6FDR3gGk1Y9BMjqlWrBWR6gWHgww+GYfROb/iMXi44LagTNPTE/uFCcifc+RmMG7Og5z5nN5fp0VG3ZbTfR4+9D7GFghb4H5PQRMkxlXVbiBt6HmBdz7sqprf2VbjW0NtTx/K99GjnC7Fem0O3jKiUrF7cGodY1mD/gVvSmJ46cL18I72v/KMyvQWjF2E9B9U+YP+AWiQhGyVlHFlgl9BTh61n76JnW1bhzZXpLSk93PHIkMK2JLNIXJCa86h6UoneB7SehDI9j9CLKDsDS8ttfigWOre0KtMlevdsU48sKdM7HW+4rXe3JHkjPTL2GDvcdN9RfuRpUX99iV4LySnjffQmLmWHBeZXyCse13oEEI845v5Tu85peB4mZHpeb3FOSm/zOB2xVr2erkEtvd03bzsu8r2hUzkXhjlGR6DHbc7WouVVem9OrA0gVqGXoIQMuAUqKjurngqQklY+5t6Q8xGSk+q9Cj0vBUQkfumRqzdNTkaMnh/RQ61PprcohEBMW8YVjz0keV8V6K0HgxsSAPSyjA7GLKP63iLlX9MT5guA1xXJ8TL4XPrAc6gSsUv0EvZDKMF8PdLybfR8ckanht4O9zJ3SE22NZIDZlB5KRZmMlMat6HYOU1Cc5CXI1KGVXqr2xoPWutxOvVL70BkcYhfwxI9+A/TBl1HptRFZQBTRrLjemYCPr8NTit6MtrTCx/D0idP9R41x8CSDolN9rhLWmyHKlGZB1UJ+W2gigE6K9wgXqa07JsePgBdW9NbEkv6ik7eYORLrWVtyuEwjyZMPPhtYHqPKepSWaaX3pITLh/JrVMwYkM6hRzWFE1qz7Isr0pvDAGeMfswbQgSuUTl7fi0Xiu1/qtQUnhiomxdpUcdojrJSemBF/4djqLIqzuzhBV4Vha/SEd67QOBMBeAR8+x1H5NisHhjY4lO77eV+MFXeBjouF+t9tZnN5ubtHMEF4OM69XeimpohUS+Se0nwY9rsVCQ/B5lZiBt2CyQxi9M5WYdP66KPujR+0I0qUh1LVqQ48r98MgPqqvsIRUugx+lxJ6ezvN6RGrbsI8RIeVQYXerOPYM2hUiwUOVmL7iYHABnr7wejJhBbPmxgSmemDgpDpmaw8MHrV1jMNA/QJDQfq0wvIdS+5WFgL+kEM45pLe2nW0VuMfyybKGZ1moqHT2EvuRokDm1OD2zXhJ4vL2996T0qGsQ5HrjTD5GehCq9kH5cP01UiwQmV3J6A4MFDPMygiuU6Xmu4+JL4Vd9d9YcFsMuB2m/UUFvZI5I7xiZtfSiEUZAc8UcsYP6aL8b1QXcd+gUGgW9epTpdUnbIaMdlcNZ0H5fBT21Se1IfgOaJrLatC/YEZ5aE+YouY7jbODWu5Lk1KTXRXJCPHlc7dlrJj61JOfZXmLYbB5evqY4aQkj/EjoYJ/Btgp6s58dsXZmK1Zedz3pPaBX133a0OPHU+VZiSAFBbjJFkFvyOmV9B2VBv3Rq/u8Db288Z1zdlVmEZROX1YMAVMIE6Xe6zL2dOnVhZIq9AbQgquas4mY0NPbJXqHZr0XBHDshHWC/uidv+dYYkzuw3vQRK/xoqMLPX1a0NtTPUfMEvCoFlQx9aH3tOhJqNLz5APrEpQK+Bv6q72g92izkDIsygo9mm41m263b6WHLgJKJkIZEfFkD10UQ5dQUh/0VmI+HVT7ofT7RjQ2iI+8J2+kF0Kaqfgq0YtmC+xkH2aL2aFp7A1ou8SKK1uIZYuLY28wmc3I74Xy0Cc9sF3G5P85ef2uSM5nHkOJXkIsobNbo05Dmg4yRJJiABvmbhalQyVof/TgdU1CW1fyuuqm92gd/IFLPaxdeW7Ws0HnT8DkWwr0SDLrkimGBVMMM9UUyvnP6eHf0mQdvzoIA5JWcBsI9BJGy6e0eFmh50wgxd+g+f5t6V3J64rQ++lklLGL0pmGkAYppjLBJY0L+AORnoeoA+0h6miSsp8wLqVn+9NpLL1K9Bo8hnNcAKFCFAekl00tcLKNwJjFPNdlmNGfctFycOhA5aXpOHV6bxufsWuzxJdrSa8KiR74cwNSDJ47RAy52RmyMNpwVf0R+r/ovZ3DMLFYvYvuOrJkRtMJ/7H9f6FXkEmwzFghOek/jPZEdmR7KAVhKhhlGU0yCDKq9wxS9kcPd+czPlB4bUMvH/ckW8y8K+4YqZ8nvhNEC1SVl8Rk61PvoZrXDq1nkVEXoHLsRqAXie8YPSKBljQpABTEWaEYUFe99zt6Mc+0uVKdAMKmNtsKBH6RliN760tWLpi3XkMvciFGFriu+1Z6oiwkmNV7DZUkHUbvwKQRic2PWGn2qPd+R8/C93NGK8waDSvKW3UqjCen2g5sibAQ9N6MpgzIpYJeq3RVSs80zYP82nbs7WnNeWrECtVcnNPb029aKwaKVmk7/SiGlK/Hf/BfPUrqAXAqumUWe4eO9N6s92y0pKHMpUklAwUIuNL6rqQ89swJo2dtaPiwKCd90ttkWSy/6tOj0dsTNBXYy3mYE0TOSqoApvfl/yA3sG/znGI6oMN9UiqdHul1Fi2BS7rliX5C9HLOb89ry0BWaLJli/nyBrQ2qPt6YpJ1zdzZq4reO/UeHUi5Xt9L/EiCyjn/8kDayslnIaLtFz2eqPEbo/dg9NYqekEURW+hRz26jaiTyL4eBaFEbECoNbbZhFSecPbIOykIe7mT/q3eO9hyy1HskTQ3TxqYrYe6ksnJg5ypFHCCVoAtkpRN8JGyP3oeSZQRX5/SM8zIIh7crXrZHZIyyUYgVecT9kVQoYcbdc0bcCxbAn8Tpd7x2hwPtacvtR9NizwaUJB1ANUFUsEXP6U0u/QH9EIr97uV+nhX+nK0560D72ro4THITyp6Gm+nFxSJpmv1Iq5wVd4LYoJQ3mXN2uVt3tlIbxCKEbKUX0vvG4qtQC/McnKxW3dMDqwL72KFqI47kv8deXo6Pzm8pF9iZV5LLx/w7BOXmF7fV9uu9eUkXCvic3FmLWM9W4o/mguG6lvpRbTV1JkrIsBhz/fyAO2+JQmfIEDnT/PJ98JarHfSA4tqqL+RGhggfKkJCH6TzLzfw4GtisNQjPhyskEjPU9nM5tmeiQBBFJuv/RajqLghwXpHRTamAiOMV9ipEBSLIoW6QmCzCD7A258LOYSP1nAXoHq06no2TlS/rPmISeC8zOYvjMQaLejclUNE1ZxUZ2C3hh5pmnvdjukwm1Xs1zwCT0ZvI5tQPmN7kxdW+gWiJKqhICdf1IE0yi9g+v6d5nLZhPHnkExizc5xVl1wkaPnl9JstYACKMY64jbCXhCs4FrqOhJDhNFZr5ADouZy0ImdvXt2s0KIr7A+lj+Rouep6rWk14/oOswSaem1w7BSiin2nPEXNKSmdLQtf3yZiPH5ZM87XABBKsn16LnixmsIprWDIE5tmOOHNlgwVfdEJ+JlBEeX37N4PKbRv6mto469GDk1a5XG6hzIAJ/OvUXZhgRd9ZtHLu4rZzJzq9jBn28aXcQyM2r6xg69JQjz7wrjghz43S33O/3O9Dst5BOoMnAn5m7/UxBi6JZqIF4qe1fGvRCpUAIFMoiUNZ0PZXxlBbBKmpWt+Rm1n6jQQ8GUP0lgvo+K7D7Gf/U17qK+Xh8tZcL6IZh/tlMZ2+QE/y03sjXoHeqEbicR52ZRtlRv3AA084U9vaMUdqMDnCKz1v8fXGCCd0AZVvJrKjHTc1Ogx5EgBQjOyD5Ywd5JSkIIogvkezOe2XchCQraLJYLjBcsiud9PWCqOn5UXuXWRLOUcm4ZnoxUi6/MICeKQ990naUMI2k6dty4YTupXRsFJQCyEWUWXrN9FBh+5cBO7WYd8kvIW3HB0zKO2gjwsFicwET5fKzaLWZC13QovSMGunZ6r5J6CVycAHs5qJfkT1AmhYATILtmQ3Dbb16fQKeyatAIz2/WPxfwRmdU3kiCIa5GA4iYXm16RY6iymfbrjvvfZbj5Ou+UQvNtEDGZ2pvozQ6g75QwOWD25AVPoo/QT6Z/3tCYM0NyuP8aTbOthvfPD4yV1pord81vZEjEB/svNIJVxu+LWf5bW1a5oPRto83+h91n3r+s0TnUDQRA/3NpXlRek9BsynK4Ori6S0ojPYFrpvPk1bCMkKyBzN0/1ZG+iBYFLvBxeQezciTRfPsHE5y1Cx+z6Xn2LzLYWZvZ9Z903wKTaNgrmBni1Us4oAGm90kYQl5Ls5k73AacKN+SIYjTWV07wQtYSK5DGfS02Akl42/BlaIDefRJAC6IJ4dI8rcmEjNllMx0cRKdl2Gm2jx1QeZhBWVrnHDCp6V2EUnVVGO6bnZbWXkHrNCEafd2Jnuyl2A2lGuEM/wrZgdPn+c6OIpKgChkVszF4aJySj3gLE9HDPK/aMM7EhuVxGdCJWUCe4LXm/3LSJJlYAuyPnm5lWFx7W01NhNfUzyLBRmhLUNxDFvrEjqi+RJdKIn7Bm46SW8Lb51oos2eTpGFbTmzVXhdArxy1HKZ3wEg+nXsDzwJM2IKXLmNh8KF8aDbmIPxvGWRzJBm9gKWlcKFB1jiBb4WFSDItR1+do1GIvt0MHe2eqTU/1HQyT65mLulhrc3QNTOx9YURYu33x2I42+Nai5z8XXKQiHZ/uUoEhKE3Ldfn+Decu9BaoYaaDwKoY68YlFvugOe+PHhbHJsCVh3WnCyCd6FtW3fV44HzBvnFcmAVqR787IIHJ9BZ8J7oOj1aBsdsUQ4B59nnNqW1wMK9+6g7CVOsutQNEUL/FvaRUkQQ1vEZt6dF8K0W/iIrL6+4brovRNz3v8cgDjC0bLz0Ro15916MoYckf6t+YTA70JS9zYPPV8g6QUBMeMIyvdmpBjC9bdmZ9F++ybIMkHJ+dyFbNuvwOc5lO0GYnB8Jui+/JM0uNYmdl1cHpRv4NcJqSvZv77pisfsJbs3lfOwl5h0uLvQJuFAl/l0T1xlVavgW/fepeDQzajVLYWSzIzu0Es3crDFQycsfW5JBbrHBK75n9Ks98Wy9gB51Thr5PbNLZGj8NWfSk9cPITIh8ncG5NzVSezoh2krP4nu+hlwEYWRlOw82CIWb1MXciKBPb1uHGVoAd8hNRmE1R4gLxIKo2ygTGJQ42BksKRyYEHBunCnujImQ6+sh/d3XJwKjTfEYKD2EEYldzEm7HZaJlsXaCRtB2bJsJy2gIhy6US3gUiAU/K8pCcuAOfbbIF89xlQrWdaOSgpND3lf3PCsnaFoTFlkc+lFJKhuRc/mq3+Fg7yQNXnoPaWJzOSwfzP9tgtNkysDf00b385Xmiyaju4ASS1sUgiAax03ySM/WQtVKaz3PYQ81Y2ZPO2eBqIHD7oISbXyLJIwmmrSO/FYNDYLfjSlSrEab0nWhufR7JE9r8+4/S1cgc0GxIomvRG/26G+LZUPg7VJtgYa3AX3IOj/ccXmco3liu/7SQSrLzfkDuqN8Ij/LHsymScjn5qDTk1m8NInkxG/hntGieFJggV0gp7xcWY6L9TVJGZ+EWKh0Mmuo76J1A6h9UO31whTmR1U49boM4Rz5tJbmr59cRVqFVFZ672m+UbW95ar5CWZ6l3aNskOpDe5UYuZPCPO1/LtQ8E1oLeOdRG/d+ccYAjCQFKnZtGMTxGxPmZquaAjcf8HdlV2U145+gAzKTbH0ikaq2yx3A1TJzjiMGIk8Z91ZX4HXU251BV30TuHgMAYjLSmDpexFb2mRgoRZxeQqAw7c57Z8pLemWMpzPMT3xK5Op0T6dPj7CbEQmK0wtxEMVun3bQBeKRMyJAptS0Ii2YLUqDX4IkK7MD9ZdcKX2A914A+QIA8eHNJ2QVaDi1vBlzj5xb4tmAnbQ35ngek8pmhKZUpuKNctIwyhL7pIJoWy+rrILKDyffOk+SdAC1mx5wjbJ9+ep6yw4G43jOexg3PIrsD0nxmbG+4ULm+JFk0cGdtzSg4yn+XPOHH2LF1ids2Yao+EOSCOqQGe6o7c7nNj/SQ6o4c2LQIT4m/tIkx9oFj6X7CZIpeDaJCQUPY5HKuigqX9Xk+3BbvbjwDyeEbZ65/f/189LFp+cc2CHJjIAwslsRzySMMSZ/TrjoAOzdx8tEOcka79xDjlGn03Km6jxnyZMZpblIG7QOhvwSrwoyo2PTYhh3bnVrO9qlCaK6nzw96BbA9cXHFSdlrq5FPjuRHmOc6dkJkdtQm/N0LViSneXLilWk5px3OxfYbHJbDJ+xgILwszF6LA6+cCTsY+rvWGpfuVhsL+XZ7nkhyIYNPdDvW7268+NeCmgUYYsco+6TwyEDJ7XA1w4u9wUS/F9RFAOUKCZBjtih4STKfJcorauo5S/uxyjFe2LaOBdgF5z4EtVGe+izGnaTnDygO3Vj1400cGd3tmRGJQW/ieA//sAEBjdc+faV67vJyVYZSt4/R+rv+hznWPwu77eSza/vX9UU6zdf1AdO8G9Qp7a+KNPH9ssycloTkoYFagesm9jRa0jCCuGbdG8cc2D111NqBLtw6Q37aznIrt20mXntL89hMS71m/rFepXbNgmyTpDWv1g/FcRJ6dS1ntyfPsoerJUkUEeut9OR1106al4t2wdvU7OxkHQ45z5rApmnud5em6jZgX04ceq/nDCCdVPmtGe2T+v1+n2G9c0XlcogwbkmSvGqq/gnAJ2kwXg5mpt7FQsKOTJo3rLl4K4CextQ2Qu4ojaI9NALGGmtoNyrAjRESFa5kv/4hgJ7GnEIpmuUooh2LT6O31xvxvrxjwU1hPfqfRm+ul5yTSftNmKp7Mv00emO9MCPEqQr7LFVJ20+jVw5dqUAmO3Jn0VcZx59GD0Sd1nwQfQwCBVg69Ubop9HLdOmRzFc2VbZVOm6E3pujb89w1qZHZs1I+0GHVnjdhF7d7oF/BH16VKeB0+irdQmh997g4lO0oEfrnpKRp5pM5dvefwrOmpKTgD60TL2vzWfS089qhWDbbPgk/ErovTd4+hRn1Cb2yGculFYceyjdx4DMRLcI8JD6K5ubKP8XLFvpDJK2o5frSzF9MvKoP/SKFNeuoIu128Tnpuio/I4EH16ybqUrfNRq9GEk6vrDub5/XaU+QXZF6infncwJvzZjqzVoTLuPeQWvdUd/A9hm562WdNSDrA7oYRahV/AoV+uVYmVMP7HxhN2BfzX3xjT+i1NBWwMU34Ut0hx3tvX5AiT1hkx/BHBzhmG+CDXulMrJo7x1K+D/FhDnnIk7otzPQavxcwi2+bEvTXPthDOlNwjE5+9c9jMzbI5+hoN0eRIO+yRjmmGYOwCBmE9DOup5uyfbzk2KPneYFPt0VmeB/4qEGmISepjV7sSGW3PIUf897tK7j6QH8lyMUk/iykOiNLBKiYLpf1+Q3wJcmJJBHUazRNGK9djTFUifZ7FQi7pO23lOOp1ulTkkDOtpsacj+jhrekAXgahDSbAHdQhbUlPMjuh+v6OfGXnnSftTOx9JD/RCL1lIsJLkPQsh2iDuy5ACeh8UImOA0dXLiZxPpBdWBWdH6GzM9H6gvlKFOj3K4uXok94rth36JUDt8QeSqKGRWzD9VHoaGK6b8Pj6qFlZjjbGVxPeu+JDC33S+6BpS4awudL6+KB5PY7M6g+v2brmH/7hH96O/wDHeYcShISE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5029200"/>
            <a:ext cx="381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/>
              <a:t>أُسَاعِدُ أَبِي</a:t>
            </a:r>
            <a:endParaRPr lang="en-US" dirty="0"/>
          </a:p>
        </p:txBody>
      </p:sp>
      <p:pic>
        <p:nvPicPr>
          <p:cNvPr id="7170" name="Picture 2" descr="http://www.daniellesplace.com/images30/I-can-help-my-dad-printable-boo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35199" r="7906" b="5601"/>
          <a:stretch/>
        </p:blipFill>
        <p:spPr bwMode="auto">
          <a:xfrm>
            <a:off x="460375" y="1051559"/>
            <a:ext cx="4949825" cy="4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1237</TotalTime>
  <Words>125</Words>
  <Application>Microsoft Office PowerPoint</Application>
  <PresentationFormat>On-screen Show (4:3)</PresentationFormat>
  <Paragraphs>62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أَرْحَمُ الحَيَوانَ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 Odeh</dc:creator>
  <cp:lastModifiedBy>Naima Mustapha</cp:lastModifiedBy>
  <cp:revision>76</cp:revision>
  <dcterms:created xsi:type="dcterms:W3CDTF">2013-09-26T12:16:51Z</dcterms:created>
  <dcterms:modified xsi:type="dcterms:W3CDTF">2017-11-21T13:58:21Z</dcterms:modified>
</cp:coreProperties>
</file>