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3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2" r:id="rId11"/>
    <p:sldId id="266" r:id="rId12"/>
    <p:sldId id="267" r:id="rId13"/>
    <p:sldId id="274" r:id="rId14"/>
    <p:sldId id="268" r:id="rId15"/>
    <p:sldId id="275" r:id="rId16"/>
    <p:sldId id="276" r:id="rId17"/>
    <p:sldId id="277" r:id="rId18"/>
    <p:sldId id="280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DA619-C91B-460E-B108-89417107EA3B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1B264-EC82-49FD-81FA-E622A461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46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أين</a:t>
            </a:r>
            <a:r>
              <a:rPr lang="ar-SA" baseline="0" dirty="0" smtClean="0"/>
              <a:t> هذا المكان؟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1B264-EC82-49FD-81FA-E622A461ED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14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الطائرة</a:t>
            </a:r>
            <a:r>
              <a:rPr lang="ar-SA" baseline="0" dirty="0" smtClean="0"/>
              <a:t>  تهبط إلى الأرض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1B264-EC82-49FD-81FA-E622A461ED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65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الطائرة</a:t>
            </a:r>
            <a:r>
              <a:rPr lang="ar-SA" baseline="0" dirty="0" smtClean="0"/>
              <a:t> على الأرض «هبطت من السماء»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1B264-EC82-49FD-81FA-E622A461ED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39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الطائرة</a:t>
            </a:r>
            <a:r>
              <a:rPr lang="ar-SA" baseline="0" dirty="0" smtClean="0"/>
              <a:t> تسير (تمشي) على الأرض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1B264-EC82-49FD-81FA-E622A461ED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97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الطائرة</a:t>
            </a:r>
            <a:r>
              <a:rPr lang="ar-SA" baseline="0" dirty="0" smtClean="0"/>
              <a:t> تستعد للوقوف بعد الهبوط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1B264-EC82-49FD-81FA-E622A461ED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32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ماذا يفعل الركاب؟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1B264-EC82-49FD-81FA-E622A461ED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72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ما الذي يحرك الطائرة؟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1B264-EC82-49FD-81FA-E622A461ED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59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هل تسير الطائرة على عجلات؟</a:t>
            </a:r>
            <a:r>
              <a:rPr lang="ar-SA" baseline="0" dirty="0" smtClean="0"/>
              <a:t> كم عجلة؟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1B264-EC82-49FD-81FA-E622A461ED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69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ماذا في المطار؟</a:t>
            </a:r>
            <a:r>
              <a:rPr lang="ar-SA" baseline="0" dirty="0" smtClean="0"/>
              <a:t> ما هذه الأشياء؟ هل هي مهمة؟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1B264-EC82-49FD-81FA-E622A461ED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0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من هذا الشخص؟ هل هو مسافر؟ كيف عرفت أنه</a:t>
            </a:r>
            <a:r>
              <a:rPr lang="ar-SA" baseline="0" dirty="0" smtClean="0"/>
              <a:t> مسافر؟؟؟؟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1B264-EC82-49FD-81FA-E622A461ED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39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أين هذا المكان؟ ماذا يفعل الناس؟ كيف يقفون؟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1B264-EC82-49FD-81FA-E622A461E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31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أين هذا المكان؟ ماذا فيه؟ </a:t>
            </a:r>
            <a:r>
              <a:rPr lang="ar-SA" baseline="0" dirty="0" smtClean="0"/>
              <a:t> أين تقف الطائرات؟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1B264-EC82-49FD-81FA-E622A461ED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2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أين</a:t>
            </a:r>
            <a:r>
              <a:rPr lang="ar-SA" baseline="0" dirty="0" smtClean="0"/>
              <a:t> الطائرة الآن؟ هل هي على الأرض أم في السماء؟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1B264-EC82-49FD-81FA-E622A461ED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35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من هذا الرجل؟ هل هو سائق حافلة؟</a:t>
            </a:r>
            <a:r>
              <a:rPr lang="ar-SA" baseline="0" dirty="0" smtClean="0"/>
              <a:t> قطار؟ سيارة؟ ماذا يقود؟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1B264-EC82-49FD-81FA-E622A461ED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18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انظر</a:t>
            </a:r>
            <a:r>
              <a:rPr lang="ar-SA" baseline="0" dirty="0" smtClean="0"/>
              <a:t> إلى الصورة وعبر. أين نضع الحقائب/الأمتعة؟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1B264-EC82-49FD-81FA-E622A461ED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21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الطائرة</a:t>
            </a:r>
            <a:r>
              <a:rPr lang="ar-SA" baseline="0" dirty="0" smtClean="0"/>
              <a:t> تحلق في السماء/ تطير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1B264-EC82-49FD-81FA-E622A461ED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69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2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7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2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75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3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8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1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6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7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747C2-66E4-4E3B-BBE7-4275B5D8BB7A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8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bit.ly/2bSHG7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447" y="5410200"/>
            <a:ext cx="8229600" cy="1143000"/>
          </a:xfrm>
        </p:spPr>
        <p:txBody>
          <a:bodyPr>
            <a:noAutofit/>
          </a:bodyPr>
          <a:lstStyle/>
          <a:p>
            <a:r>
              <a:rPr lang="ar-SA" sz="1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المطار</a:t>
            </a:r>
            <a:endParaRPr lang="en-US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nmustapha\Desktop\الدرس الأول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0" t="4174" r="19766" b="25413"/>
          <a:stretch/>
        </p:blipFill>
        <p:spPr bwMode="auto">
          <a:xfrm>
            <a:off x="2626821" y="2895600"/>
            <a:ext cx="3757353" cy="236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62210" y="609600"/>
            <a:ext cx="542007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96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الوحدة الأولى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063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حلَّـقَتِ الطائِرَةُ فِي السَّماءِ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2035"/>
            <a:ext cx="8361480" cy="469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83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الطائرة تستعدُّ للهبوط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1189"/>
            <a:ext cx="8305800" cy="460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55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هَبطت الطائرة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1623838"/>
            <a:ext cx="8215745" cy="511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19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الطّائرة تسيرُ على الأرْضِ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2296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66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الطّائرة تَسْتَعِدُّ للوقُوفِ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90674"/>
            <a:ext cx="81534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4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ينزلُ الرُّكابُ من الطائرةِ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70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2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مُحَرِّكُ الطَّائِرَةِ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85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عَجَلاتُ الطَّائِرَةِ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305800" cy="464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13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شاهد المقطع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400" dirty="0" smtClean="0">
                <a:hlinkClick r:id="rId2"/>
              </a:rPr>
              <a:t>مطار قطر الدولي</a:t>
            </a:r>
            <a:endParaRPr lang="en-US" sz="5400" dirty="0"/>
          </a:p>
        </p:txBody>
      </p:sp>
      <p:pic>
        <p:nvPicPr>
          <p:cNvPr id="1026" name="Picture 2" descr="C:\Users\nmustapha\Desktop\seeing-clipart-1333392793_clip-art-binocular-3220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33688"/>
            <a:ext cx="33274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290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5181600"/>
            <a:ext cx="5638800" cy="1143000"/>
          </a:xfr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>
                <a:cs typeface="AGA Furat Regular" pitchFamily="2" charset="-78"/>
              </a:rPr>
              <a:t>معلمتكِ/ نعيمة مطصفى</a:t>
            </a:r>
            <a:endParaRPr lang="en-US" dirty="0">
              <a:cs typeface="AGA Furat Regular" pitchFamily="2" charset="-78"/>
            </a:endParaRPr>
          </a:p>
        </p:txBody>
      </p:sp>
      <p:pic>
        <p:nvPicPr>
          <p:cNvPr id="2050" name="Picture 2" descr="C:\Users\nmustapha\Desktop\اللهم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08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7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المطار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cdn1.albayan.ae/polopoly_fs/1.1854814.1364979221!/image/11615513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162800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0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SA" sz="6600" dirty="0" smtClean="0"/>
              <a:t>في المطارِ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57" b="-560"/>
          <a:stretch/>
        </p:blipFill>
        <p:spPr bwMode="auto">
          <a:xfrm>
            <a:off x="533401" y="2057400"/>
            <a:ext cx="822960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3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وَصَلَ المُسَافِرُ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9007"/>
            <a:ext cx="8305800" cy="490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46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فِي بَـهْوِ </a:t>
            </a:r>
            <a:r>
              <a:rPr lang="ar-S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السَّفَرِ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9509"/>
            <a:ext cx="8305800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53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الطّائرَاتُ في المطَارِ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16" y="1904999"/>
            <a:ext cx="8485884" cy="465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69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الطّائِرَةُ تُقْلِعُ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305800" cy="491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39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قائِدُ الطائِرَةِ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30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تعبئة الأمتعة في الطّائرة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93" y="1545027"/>
            <a:ext cx="8295807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05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209</Words>
  <Application>Microsoft Office PowerPoint</Application>
  <PresentationFormat>On-screen Show (4:3)</PresentationFormat>
  <Paragraphs>53</Paragraphs>
  <Slides>19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في المطار</vt:lpstr>
      <vt:lpstr>في المطار</vt:lpstr>
      <vt:lpstr>في المطارِ</vt:lpstr>
      <vt:lpstr>وَصَلَ المُسَافِرُ</vt:lpstr>
      <vt:lpstr>فِي بَـهْوِ السَّفَرِ</vt:lpstr>
      <vt:lpstr>الطّائرَاتُ في المطَارِ</vt:lpstr>
      <vt:lpstr>الطّائِرَةُ تُقْلِعُ</vt:lpstr>
      <vt:lpstr>قائِدُ الطائِرَةِ</vt:lpstr>
      <vt:lpstr>تعبئة الأمتعة في الطّائرة</vt:lpstr>
      <vt:lpstr>حلَّـقَتِ الطائِرَةُ فِي السَّماءِ</vt:lpstr>
      <vt:lpstr>الطائرة تستعدُّ للهبوط</vt:lpstr>
      <vt:lpstr>هَبطت الطائرة</vt:lpstr>
      <vt:lpstr>الطّائرة تسيرُ على الأرْضِ</vt:lpstr>
      <vt:lpstr>الطّائرة تَسْتَعِدُّ للوقُوفِ</vt:lpstr>
      <vt:lpstr>ينزلُ الرُّكابُ من الطائرةِ</vt:lpstr>
      <vt:lpstr>مُحَرِّكُ الطَّائِرَةِ</vt:lpstr>
      <vt:lpstr>عَجَلاتُ الطَّائِرَةِ</vt:lpstr>
      <vt:lpstr>شاهد المقطع</vt:lpstr>
      <vt:lpstr>معلمتكِ/ نعيمة مطصفى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Rola Odeh</dc:creator>
  <cp:lastModifiedBy>Naima Mustapha</cp:lastModifiedBy>
  <cp:revision>34</cp:revision>
  <dcterms:created xsi:type="dcterms:W3CDTF">2013-09-26T12:16:51Z</dcterms:created>
  <dcterms:modified xsi:type="dcterms:W3CDTF">2016-08-26T13:27:25Z</dcterms:modified>
</cp:coreProperties>
</file>