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3" r:id="rId2"/>
    <p:sldId id="279" r:id="rId3"/>
    <p:sldId id="257" r:id="rId4"/>
    <p:sldId id="258" r:id="rId5"/>
    <p:sldId id="292" r:id="rId6"/>
    <p:sldId id="259" r:id="rId7"/>
    <p:sldId id="260" r:id="rId8"/>
    <p:sldId id="261" r:id="rId9"/>
    <p:sldId id="262" r:id="rId10"/>
    <p:sldId id="284" r:id="rId11"/>
    <p:sldId id="263" r:id="rId12"/>
    <p:sldId id="272" r:id="rId13"/>
    <p:sldId id="278" r:id="rId14"/>
    <p:sldId id="294" r:id="rId15"/>
    <p:sldId id="266" r:id="rId16"/>
    <p:sldId id="285" r:id="rId17"/>
    <p:sldId id="267" r:id="rId18"/>
    <p:sldId id="268" r:id="rId19"/>
    <p:sldId id="274" r:id="rId20"/>
    <p:sldId id="283" r:id="rId21"/>
    <p:sldId id="275" r:id="rId22"/>
    <p:sldId id="295" r:id="rId23"/>
    <p:sldId id="280" r:id="rId24"/>
    <p:sldId id="288" r:id="rId25"/>
    <p:sldId id="276" r:id="rId26"/>
    <p:sldId id="290" r:id="rId27"/>
    <p:sldId id="291" r:id="rId28"/>
    <p:sldId id="286" r:id="rId29"/>
    <p:sldId id="277" r:id="rId30"/>
    <p:sldId id="289" r:id="rId31"/>
    <p:sldId id="281" r:id="rId32"/>
    <p:sldId id="282" r:id="rId33"/>
    <p:sldId id="287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91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D311F-4F3A-405A-8441-0ADC0AD071F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7AFD6-A574-44DD-8BFB-54DA18D9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</a:t>
            </a:r>
            <a:r>
              <a:rPr lang="en-US" baseline="0" dirty="0" smtClean="0"/>
              <a:t> and Professions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Scientist/ Researcher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8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  <a:r>
              <a:rPr lang="en-US" baseline="0" dirty="0" smtClean="0"/>
              <a:t> Chef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Waiter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 whose job is to serve customers at their tables in a restaurant)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من يقوم على خدمة الناس في الأكل والشراب (الجمع نُدُل)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Cleaning</a:t>
            </a:r>
            <a:r>
              <a:rPr lang="en-US" baseline="0" dirty="0" smtClean="0"/>
              <a:t> 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83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Photographer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 (</a:t>
            </a:r>
            <a:r>
              <a:rPr lang="ar-SA" dirty="0" smtClean="0"/>
              <a:t>حرفي تصليح السيارات والآلات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3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  <a:r>
              <a:rPr lang="en-US" baseline="0" dirty="0" smtClean="0"/>
              <a:t> Teacher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13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Dentist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8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Tailor/Dressmaker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2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Surgeon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4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Veterinarian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Baker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95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Cop/Officer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4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</a:t>
            </a:r>
            <a:r>
              <a:rPr lang="en-US" baseline="0" dirty="0" smtClean="0"/>
              <a:t> Officer/Patrolman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83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Postman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68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Shoemaker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8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Firefighter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42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9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 Clerk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5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Construction worker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6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r>
              <a:rPr lang="en-US" baseline="0" dirty="0" smtClean="0"/>
              <a:t> seller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90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r>
              <a:rPr lang="en-US" baseline="0" dirty="0" smtClean="0"/>
              <a:t> seller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Butcher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Architect/Engineer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1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Journalist/Reporter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  <a:r>
              <a:rPr lang="en-US" baseline="0" dirty="0" smtClean="0"/>
              <a:t> Journalist/Reporter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Painter 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who paints buildings, walls, ceilings, and woodwork, especially as a job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7AFD6-A574-44DD-8BFB-54DA18D9FB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7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7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47C2-66E4-4E3B-BBE7-4275B5D8BB7A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6806" t="28470" r="21775" b="20640"/>
          <a:stretch/>
        </p:blipFill>
        <p:spPr bwMode="auto">
          <a:xfrm>
            <a:off x="533400" y="1600200"/>
            <a:ext cx="8153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Bevel 2"/>
          <p:cNvSpPr/>
          <p:nvPr/>
        </p:nvSpPr>
        <p:spPr>
          <a:xfrm>
            <a:off x="1981200" y="389238"/>
            <a:ext cx="52578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الأَعْمَالُ والمِهَنُ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h6.ggpht.com/-xIo5UEdE1O4/TEnC2TwPhsI/AAAAAAAALzg/WwsjMcb6E0k/pin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5075"/>
            <a:ext cx="9067800" cy="68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295400"/>
            <a:ext cx="3390900" cy="1143000"/>
          </a:xfrm>
        </p:spPr>
        <p:txBody>
          <a:bodyPr/>
          <a:lstStyle/>
          <a:p>
            <a:r>
              <a:rPr lang="ar-SA" dirty="0" smtClean="0"/>
              <a:t>دَهَّـــان/ صَـبَّــاغ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lriyadh.com/2008/09/23/img/239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"/>
          <a:stretch/>
        </p:blipFill>
        <p:spPr bwMode="auto">
          <a:xfrm>
            <a:off x="0" y="0"/>
            <a:ext cx="91190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8400" y="3400425"/>
            <a:ext cx="3148012" cy="1143000"/>
          </a:xfrm>
        </p:spPr>
        <p:txBody>
          <a:bodyPr>
            <a:normAutofit fontScale="90000"/>
          </a:bodyPr>
          <a:lstStyle/>
          <a:p>
            <a:r>
              <a:rPr lang="ar-SA" sz="8900" dirty="0" smtClean="0"/>
              <a:t>بَـاحِــث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abkldesigns.com/clipart1/peo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800" y="685800"/>
            <a:ext cx="2590800" cy="1143000"/>
          </a:xfrm>
        </p:spPr>
        <p:txBody>
          <a:bodyPr/>
          <a:lstStyle/>
          <a:p>
            <a:r>
              <a:rPr lang="ar-SA" sz="6600" dirty="0" smtClean="0"/>
              <a:t>طَبَّــاخ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roeya.ae/wp-content/uploads/2013/10/gd_e2VD3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5334000" cy="1143000"/>
          </a:xfrm>
        </p:spPr>
        <p:txBody>
          <a:bodyPr>
            <a:noAutofit/>
          </a:bodyPr>
          <a:lstStyle/>
          <a:p>
            <a:r>
              <a:rPr lang="ar-SA" sz="5400" dirty="0" smtClean="0"/>
              <a:t>طَبَّــاخَــة/ رَبَّـةٌ بَيْتٍ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412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c01.deviantart.net/fs50/i/2009/340/2/2/Waiter_by_blackgrif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2600" y="9144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ar-SA" sz="9800" dirty="0" smtClean="0">
                <a:solidFill>
                  <a:schemeClr val="bg1"/>
                </a:solidFill>
              </a:rPr>
              <a:t>نادِل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kuwait.net/vb/imgcache/4c73aaae2e1c414c31de999dc76300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/>
          <a:stretch/>
        </p:blipFill>
        <p:spPr bwMode="auto">
          <a:xfrm>
            <a:off x="28574" y="19050"/>
            <a:ext cx="9073307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2231" y="4876800"/>
            <a:ext cx="4800600" cy="1143000"/>
          </a:xfrm>
        </p:spPr>
        <p:txBody>
          <a:bodyPr>
            <a:normAutofit/>
          </a:bodyPr>
          <a:lstStyle/>
          <a:p>
            <a:r>
              <a:rPr lang="ar-SA" sz="6600" dirty="0" smtClean="0"/>
              <a:t>عَامِلُ النَّظَافَةِ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65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h5.ggpht.com/-xXizgBuJXLs/TEnC4JbD37I/AAAAAAAALzs/E8yT7pcET8U/fotograf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787"/>
            <a:ext cx="6019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8382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ar-SA" sz="6000" dirty="0" smtClean="0"/>
              <a:t>مُصَوِّر فُوتوغرافيا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092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bkldesigns.com/clipart1/peop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800600" cy="55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3352800" cy="1143000"/>
          </a:xfrm>
        </p:spPr>
        <p:txBody>
          <a:bodyPr>
            <a:normAutofit/>
          </a:bodyPr>
          <a:lstStyle/>
          <a:p>
            <a:r>
              <a:rPr lang="ar-SA" sz="6000" dirty="0" smtClean="0"/>
              <a:t>مِيَـكَـانِيــكِيّ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321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bkldesigns.com/clipart1/peop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4055806" cy="44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0"/>
            <a:ext cx="3429000" cy="1143000"/>
          </a:xfrm>
        </p:spPr>
        <p:txBody>
          <a:bodyPr>
            <a:noAutofit/>
          </a:bodyPr>
          <a:lstStyle/>
          <a:p>
            <a:r>
              <a:rPr lang="ar-SA" sz="7200" dirty="0" smtClean="0"/>
              <a:t>مُعَـلِّمَــة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214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3200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طَبِيبَةُ أَسْنَانٍ</a:t>
            </a:r>
            <a:endParaRPr lang="en-US" dirty="0"/>
          </a:p>
        </p:txBody>
      </p:sp>
      <p:pic>
        <p:nvPicPr>
          <p:cNvPr id="9218" name="Picture 2" descr="peop11s.gif - 13.7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04925"/>
            <a:ext cx="4827227" cy="488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952" t="20996" r="36414" b="85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03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142999"/>
            <a:ext cx="3429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خَـيَّــاطَـة</a:t>
            </a:r>
            <a:endParaRPr lang="en-US" dirty="0"/>
          </a:p>
        </p:txBody>
      </p:sp>
      <p:pic>
        <p:nvPicPr>
          <p:cNvPr id="17410" name="Picture 2" descr="http://sr.photos3.fotosearch.com/bthumb/CSP/CSP992/k12342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5999"/>
            <a:ext cx="3733800" cy="36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43461"/>
            <a:ext cx="2815066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طَـــبِيبٌ</a:t>
            </a:r>
            <a:endParaRPr lang="en-US" dirty="0"/>
          </a:p>
        </p:txBody>
      </p:sp>
      <p:pic>
        <p:nvPicPr>
          <p:cNvPr id="10242" name="Picture 2" descr="peo2s.gif - 5.8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3128534" cy="43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362" y="1828800"/>
            <a:ext cx="3657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sz="6600" dirty="0" smtClean="0"/>
              <a:t>جَـرَّاح</a:t>
            </a:r>
            <a:endParaRPr lang="en-US" dirty="0"/>
          </a:p>
        </p:txBody>
      </p:sp>
      <p:pic>
        <p:nvPicPr>
          <p:cNvPr id="33794" name="Picture 2" descr="http://livingbyfaithblog.com/wp-content/uploads/2014/01/Surgeon-from-Microsoft-Publisher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648200" cy="48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698157"/>
            <a:ext cx="3657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طَبِيبَةُ الحَيَوانات</a:t>
            </a:r>
            <a:endParaRPr lang="en-US" dirty="0"/>
          </a:p>
        </p:txBody>
      </p:sp>
      <p:pic>
        <p:nvPicPr>
          <p:cNvPr id="13314" name="Picture 2" descr="peo6s.gif - 7.9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41157"/>
            <a:ext cx="3545188" cy="47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685800"/>
            <a:ext cx="39624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خَـــبـَّـــاز</a:t>
            </a:r>
            <a:endParaRPr lang="en-US" dirty="0"/>
          </a:p>
        </p:txBody>
      </p:sp>
      <p:pic>
        <p:nvPicPr>
          <p:cNvPr id="22530" name="Picture 2" descr="كلي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133600"/>
            <a:ext cx="38100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066800"/>
            <a:ext cx="3276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شُـرْطِــيٌّ</a:t>
            </a:r>
            <a:endParaRPr lang="en-US" dirty="0"/>
          </a:p>
        </p:txBody>
      </p:sp>
      <p:pic>
        <p:nvPicPr>
          <p:cNvPr id="11266" name="Picture 2" descr="peo16.gif - 4.0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69076"/>
            <a:ext cx="2667000" cy="45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43" y="1371600"/>
            <a:ext cx="3965982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شُـرْطِيّ المُـرور</a:t>
            </a:r>
            <a:endParaRPr lang="en-US" dirty="0"/>
          </a:p>
        </p:txBody>
      </p:sp>
      <p:pic>
        <p:nvPicPr>
          <p:cNvPr id="24578" name="Picture 2" descr="http://abkldesigns.com/clipart1/peop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1600"/>
            <a:ext cx="33456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48" y="1066800"/>
            <a:ext cx="35814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سَاعِي البَرِيد</a:t>
            </a:r>
            <a:endParaRPr lang="en-US" dirty="0"/>
          </a:p>
        </p:txBody>
      </p:sp>
      <p:pic>
        <p:nvPicPr>
          <p:cNvPr id="25602" name="Picture 2" descr="http://4.bp.blogspot.com/-jqCmNya4R1I/T3LWA5CmaxI/AAAAAAAABkA/Qi6FtgM3wgU/s1600/mail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86" y="2362200"/>
            <a:ext cx="27527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3810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صانِع أحْذِية</a:t>
            </a:r>
            <a:endParaRPr lang="en-US" dirty="0"/>
          </a:p>
        </p:txBody>
      </p:sp>
      <p:pic>
        <p:nvPicPr>
          <p:cNvPr id="20482" name="Picture 2" descr="كلي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4114800" cy="48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219200"/>
            <a:ext cx="41148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رَجُلُ الإطْفاء</a:t>
            </a:r>
            <a:endParaRPr lang="en-US" dirty="0"/>
          </a:p>
        </p:txBody>
      </p:sp>
      <p:pic>
        <p:nvPicPr>
          <p:cNvPr id="12290" name="Picture 2" descr="peop4.gif - 5.3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58799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hQWFxQWGBQXFxcWGBUUFRQXFxcUFhcaHCghGBolHBYXITEhJSkrLi4uGB8zODMsNygtLiwBCgoKDg0OGhAQGy8kHyYsLCwsLSwsLCwsNCwsLCwsLCwsLCwsLCwsLywsLCwsLCwsLCwsLCwsLCwsLCwsLCwsLP/AABEIAL8BBwMBIgACEQEDEQH/xAAcAAABBQEBAQAAAAAAAAAAAAAGAAMEBQcBAgj/xABDEAACAQIDBQUGAwYFAwQDAAABAgMAEQQSIQUGMUFREyJhcYEHMkJSkaFyscEUIzNigpJDU8LR8CSishVj4fEIF3P/xAAaAQACAwEBAAAAAAAAAAAAAAAAAQIDBAUG/8QALREAAgIBBAEDAwMEAwAAAAAAAAECAxEEEiExQQUiURMyYRRxgUKRodEjYrH/2gAMAwEAAhEDEQA/ANwpUqVACpUqVACpUqVACpUqptt7z4bCfx5VDf5Y7zn+kajzNNJvhAXNcJrLNre1N2uMJEFHJ5O8f7BoPqaEdobfxWI/jTyMPlDZV/tWwrVDRzl3wPBtm0N5cLB/FnjB+UHM39q3NUGM9peFX+GssnkuUf8AcQftWSJHUTbO0Bh48x1Y6KOp6+Qq79JXBZkwNA297ZhAO7h1zHgrOST4kACwrM94vaztLFXAl7BPkgBT6uSWP1A8KCcROzsWc3Ym5JpqsM2m/asCH8Vi3kOaV3c9XYsfqTUrZu3cThyDh55Y7fI7KPoDY1XUqgBomyva9tBbLPOzr8wSPMPPu60a4Pf/ABbqHjnDqeByJ9Dpoawarfd7bJw8mpJjY95f9Q8RWimyKeJJYA2+P2g4wceybzQ/owqbB7TJh/Egjb8JZfzvQclmAKm4IBBHAg8CK4Y66H0Kn4Hg0PD+06I/xIJF8VKt+dquMLv7gn0MpQ9HRh9wCPvWQNHTbJVb0db6DBv+D2nDLrFKj/hZT+RqVevnLJY3Gh6jQ1Z4DejGQfw8RJb5XPaD6Ne3pVMtC/6WGDe6VZZsv2pOLDFQhh88ZynzynQ/UUcbF3pwuL0hlGb/AC27r/2nj6XrNZROHaEWON2hFCAZXVAdBmNr+VP9oLXuLHnfrwoV3gwyDEGRikpaPIIX1ya++vT7edKHBySIiEkqgAUctOBPXzqG3gju5LnbW34MKF7Zxne4SMWLyEC9lX04nQda9bA2wmLhWWMEXJVka2aN1NmRraXB6aHQjQ1UNuVA0MquGaaUXbEuxklDg5kKu2qhTayiw8KEN2dqvgcUy4gZQzrDiVtoswsIsSuvuMCLn5WW/uGolijlfk1ilXAa7QRFSpUqAFSrlKgDtKuVxmAFzoOtAHap94d5cPglzTvYn3Yxq7eS/qdKC98/aWELRYCzPqGmOqr+AfEfHh51lk87yuXlYu7aszG5J862UaRz5lwgDLeH2j4nEXWD9xH/ACm8jDxf4f6frQiLk3JJJ4k6knqTzriLT6LXRhCMFiKGJEp9ErqJTwU8gSegt+tNvHLGk28ISpWe71Y7tJ2A91O4PT3j9b/StBCTf+0vQEs2vpb9ay7H4Vo5GST3lNj4nje/je9c/VXKSSROdU4LMkRqVWmx938TiiRhoXkygsSo0AUXN2Ol/DieVVhFYMroqOUq7Spgcrte4YWY2RSxPIAkn0FHO624LuQ+M7qDXsr95vxEe6Pv5VXbdCuOZMnCuU3hEncDG9pC0bcYiLfgbh9CCPpRMY6gPskYfaIMYCx4iJ+6BYB4yt7DkLEH1NXTR11NFcraVJDlFxbTIDR000dT2jppo62JkSvZKZdKnulMOlPIEB1pYLBSzSCPDo0kh4BeVuZb4RqNakOlTd2Npvh5F7PWWHMyDQdvAxvJAx+YcQeoQ8jVOptlCGYjSyaZuzuvNGinFyKz272W5N+QLHjpzq9O1oUJSK8jjQpEO0IPRiO6h/ERTaYiLFQpMGLYd1DBdQXJNsjrx0Nhk63BGlRcRinTKgKYdbd2KOPtpivVVXuRjxswHWuS232V4LWKd/elGS5AWO4Y6/MRoW8BcDqaFPaLsMMn7Ui5iiFJ0tftcNrm05lLswHQuOYqziR077DsuRnxLiSYg/DHGpyrfoDx+E1e4LVOBAPDN7xB5sOROpt48uFIknh5Bj2fbcMkZw8rZpYgCrn/ABcOf4b35kaIx6gH4qMBWSbc2dJs7Fo2HGl3lw3EAqbGfBM3IG916DLoezrT9k7STEQpNEbo6hhcWI6gjkwNwRyINBKS8romUqVKggcrtKuMaAPE0qopZiAoBJJNgAOJJ5CsW3+38bFkwYYlcONC2oaa3Xonhz59K77Sd9DinOHw7f8ATobMw/xmH+gHgOZ16UC109Npce+YCAp6NabQVIjWtwxxFqRGteI1qTGtRYx7CYdnYKgJZjYAczVvJsFomvI6A5bZFDO3G/AVFwmHlQpIqOO8MpynVhrYdeBot2nKHQOmYBxchVGYseIYngRwPlxrkeo6icMKL4Zr0kU5Z8gRtJsmX3vfS5KldMwBOvhT+42xIp9syNMiuI8OJArAMucsqBrHQ2F6j7fhORrAg2OrOSQbceY+9W/s9xIG0In4ftGGkj1+eNllC+dg/wDbXLlbOemm88o06pZj/ZmtJGALKAB0AAH0FAm3vZbs/EytKyPG7nM3ZtlVmPE5SCAT4Wo9NR5a89XdODzFtGDCZny+zHZsf+AWPV5HP2DAfaqvam5OBRWZMOoPm559CbVoeKob257jf851phqLW+ZMvrhH4BnZmDjjFo0VPwqB+VXEFV+GFWMNK5t9m1JI84/C5jE3NGb6MjL+dqaaOrIrcUw0del9EytLz8s5+p+8r3jph0qxeOmHjrspmcrnSo8iVYSJUeRKkhFe6VEnQ6MhyupzK3Rh+hBIPgTVlIte8Bs4yuAbheLN4eHjUbZwjBufQ4pt4XYY7gTyopkKf9PN+87K/finBszIDoUa3UarmAOY0ZYDEo9xC3fOsjEWdehZTr4LysNNBQRtXEyQokkLlYo1yvGApAjFrSC4v3eevu35jW73I2sJpJVlCieMDLbhJCxBEi+oykciOhFcGublyui+6pR58hTBgEU5rXf527zejHgPAWFSbUhXatMpU7y7GXFwNETlbRo5LXMcq+448uBHMEjnQNuNtlsNiGw84yLLIUZLkiDGAai/JJQFI4XJU8ZKPNsbaiwy3lPePuxrq72+Vf1NgOZFZttgnGzs3ZnPKioIozdiEJKyM3AOCfe0AsBc2vQWwi2n8GtilULYazDDxDEkGYIokK8CwFifM87aXvalQVE6gP2s7fOHw4hjNpJ8y3HERC2c+F8wX1NHlY57a42GKgY+6YiF81fvf+S1fpoqVqTAzsV2lXVrtjHYxUiMU1GKvt2thPipMq6INXfko6DqTyFRlJJZYC2JsaTEvliGg95j7qjxP6VpOxd2IcOAbZ5PnYA2P8q8F/Pxqy2fgEgQRxLZR9SepPM1IdwASSABxJ0A8zXNtvlPhdCyR8epsGFzkN7eFiDb0N/ShfeZuzhkaMheL38LhnI8SL+tS9pb2KO7AM5+c6L6DiaGJZDITnN7305AHiFHADwFZp6KVrTfBopu2JrBXEX14nqdarHxL4dzJF78DriYx1XhKnqC/wDeKm4QFbxt70Zy+a/A3qtvW/Sq3GYnvBhq8ZsV+ZHuB9dVt8wFOcVjbg6VjjOtP5N22TtKPEwxzwtmjkUMp8xwPQg6EcjXuWsb3C2rNs/P2eafBF7vGuskAfvJPEPjQqdQOan11nA7SixMYlw8iyIeDKb68weh8DrXldXpJUS/6+Gcxd4Yxi6Gtt+43/OYoixZoW2wXNwFFut9fpVdfZqrKzDVYQVAwymiHZ2ziO84t0H6mtMNPO+e2P8Ac0TmoLLEsWmtNvHVm8dMSR162iuNVahHpHNk9zbKx46jyJVlIlRZUrQmQK6RKiyJVjItTdmbHz2eXReS828/CpOSS5E+CBsbYRmOZ7iMfV/AeHjV3trCWCtENEGUqBwUaggeBv8AWrUGwsNAOVeS1Yr19aLjLoULXCSkgaixgI1tYjW/C3OhjYuOaKULAQZYCzYdjoJYb96Bz0tZfLK3Fau975oh3I1Ac6uwuLDjYgaEmg7EKdChs6nMrdGHhzHIjoTVOm9OlCMm3+xqt1Ksxx+59AbI2xFiIFnQ2Qgk5rAoV0dHvwZSCD5UObd30FiMKRYDXEP7gHWMH3vxHu8PerOE29H2ZILku2Z8MGOQTKApZxw4BdTe4AIF6otpY+SY/vDpyQe6PTmfE/apVaedj+EU7Yx5byW+1d5bs3Yku7e9O+pPlfjbW3ADkCKn+znes4XEFZ2vFOQGdtSr8Fe/y8iOA48qDK5XRjpK1Hb/AJISm5H1MDSoK9lu8BxOF7OQ3lgshJ1LRm/ZsepsCD+HxrtcmcHCTiyAa1Sb27uR46Axv3WHeRxqUe3HxB4EVd0qSbi8oD5v3h3dxGCcrOhAvZZBqj+Tcj4HWquMV9P4nDrIpV1VlOhVgGBHiDxoC3j9mMMl3wZ7J/8ALNzG3gOaemnhXSq1qfExmTR1re4GJibCqsQAdf4i8yxPv+II/wBuVZdjMDJBI0cylXU2IP5jqPGpeysc8DiSJsrD6EcwRzFX3Q+pHhhg2uq3aWyhiNJXbIOCKbC/VjxJ+1Rt395I8SApskvNCePih5+XGruuc1KD/IgKxu6ciaxHOOhsG/2P2qtOGZDZ1KnxFq0euMt9DrVq1D8jUjKNs4fLadeCjLIP/b4h/wCk3PkzVnW8WLdZii37QHKDYntEYAq2nE3A9VB619LNgozxjQ/0j/ag3G+ztO27XDsi6WCuhbsxe9o2B0XjZeV7XtpVNjUnlF0bMx2N4QMbj4ScTRGwDOGEkfRbFuPLK+o6ByOlHX/oyBzIgMch4vGShb8dtH/qBoX9mmNkj2jj8HicplSxRgLfu0Yg2FzYEOjWv9eWl4hFRC7kKgFyx0AFJOLW1rKIXTTlmJWwwnL+8kJt8TBR63AA+1MybLjcX7TMP5SD9xQZ7UIsViMK0kaFcMhBZLkSOv8AmuvyjTunhxND3sr2diUWXEwreG4RowTeW2rFRwzKCPO9qzfpKN/2oirZJcM1CDCJGf3ai/U6n61Yxw3GtN7MVZFDIbg8/HmD0I6VMxJsbdK1pRj7Yojvk3lsivBUaWE9KmF68FqsTY97KqVKiSLV49jxpns1BvbWpqY95Dwezh70nov6mrEtTZemy1JvJW3kcL1U7b2sIlyrq5/7R1Nd2ntLJour/l5+PhQpiGJJJNyeJNWV155Y4rJCnJJJOpJuT1JqHIKmyivezcD2r6+6urH9K1EmUsgqNIKJ9rbKVRnaOaFDqJHQmK3ViCTGPFrVSYzZsiDNbMh1Dp3lI63FOFkZdMSkn0VtKlSqYwq9mu1/2bGqWNkkR0bpopdT9V+9coZhViwC3vra3lXKzXaaNktzYH1JSpUq44hVyu1w0AZf7YoVEmGYAZ2WUHxVSmX/AMmoFw0ZYhVBLE2AGpJ6AUU74SPtHaBiw4zLEOzB+EWPfYnkM2nppei7d3d2PCLp3pCO9IePkvRa6kLFVUk+x5KPYO5hFnxJIPERqbEfiYcD5fWjRVsABy9fvXaVZJzc3liFSpVy9QEdpjFYyOPWV0QfzMFv9TXuSUAEk2ABJJ4ADiTWA+1LbeCxuIgnw0rysuWJ4SjqGQMWBRiBa9yvXUeNDeACyPGxSbzRvhZFkVsOwkZCGXMsbggkafClaXiIs7KZO8E9xPhU/OR8TeJ4cuZNLu3uxhMEL4WEIzAXYks9jrlLMeHgOlXJanGIAL7Y9t9lhFgU2bENY/8A8kszfU5V8iaFfZJvTFA00E8qJGwEis7Kqhx3WGYnmCpt/KaJti4aLae28V26LJDhYBGqsAy58/vWNwSGMnHoK9bT3XxsDE4Lak6L8kiqR/2WX0yVW292QzhBjsvHRM3a4eRHVrZsjBlfodDo3jz58BZ+SW5JPOs1hhxZkBxeIgZxf/qI8PknA4mzpkB4cGDDQXBq/i3r76xvEc7DRlkidC1rkNlbMvP4bacasU4rmXAo+54iE5avBaoOBx3aqTaxBsRe9uYPkRUi9Wxaksock4vDPZevBakFpxUqQhu1QcXO50jVvxWP2q2VK9hKalgASOypm+A+ZsKq58M2Yra5BINuFxx1rRVSgnFKY5pFPJ2PoxzD7Gs+q1s6YpxRs0tStk1IdwWAjiQtMnaXsDYXyg6aC4vx1I16U7idndii/s5XKxDIXuwNiGyNqCwIB16eWrEeOViVBuV+EcTpfTrTK45HKoGZWA0jIyyB2YdxI5QFlvfUoxsL6io0K3Ctsl93a/AtRKvLgl0XmF3sA7uMhaIn40BmhY/iUZ1/qUDxqjxk0UPavCmRJHLJHbKL5QC2T4ASCxGnHhe9SC4jDFnVrWLsvaBVfgYwri4It9+t6D9s7RLsT6AfKOnnW/T0Rzvj0c6NKjL2lTjWu7Hqb+tM0jSrcaQn9m2z+3x8YIuqpI58suX83Fdou9iuzLLPiGHvFYl8l7zn6lR6Uq5Gqtf1GkBp7G3GqvB7wYaZmSOZM6XzRk5XAHxFGscunG1qk4zvdzlxby5D1I+gPWqwwpiJszIjLA1lcqCe2HHKSNAvDTib/LWFzwwSPON2piY27RMOJYOaK1sQoBPfCHuvf5LgjxOlN7R280mHZsIpu6dx5LpYsNGKFcwte9iBV3QzJs1yViVmUoWsbXUqAQufqDcDTUHyqt2S8F1cI59wAbGw+IwOeRZLuzXMRJMTKBwPMMdTn4i/O1jo+yNpJiYlljvY3BU8VYcVbxH30PAig7bcbISsi5XHLiCPmU/Evj9QDpVBu/vK+EnnUIWjdLqbjL26kAEi97ZSb/hFS01tttsoy5NOpprValA03a+2IsMt5DqeCD3m8h08TQ9sza0uMxCqe5EvfKKeIHAMedzQXPi3lcvIxZjxJ/IdB4Ua7iQ2jkfmzBfRRf8AM113Uq4N9s5/QWlqiYzF5Mg5uwUeXM/T869ySgAkkADUk6AAcyaxH2q7e7XERyYXGBoVVVKwy2ZWzEs4AIzXFtfCsreBBLvV7RJ0xkmBw+EV2vkHaMR2mZb6LoLG+muv2qP7L90JcLJJLjIolzAdmhCyPG1+IfUpppYHX0qPhfZpNiGgnbHtIg7ORS6sZAhyuACWNv0rTpkpQjl5YDxaoO19oCCCWZuEaM/9oJA+ulOrJyNB3tWx/Z4EoOMsiJ6C7n7Lb1qyXCyIif8A4/XMmPZjdimHuerM0xJv4mjzbXOsY9me+S7NnkMyM0MyqrlLFkKElXAPvDvMCOP0rRsTvxgJv4eJS5+FsyNc8rMBrWVCmiGR++Xzt9RV1tZATcgEjgbajlp0qlVv3qNY5b3uQRcC17X1PperbGYgPcgMB/MpX89ayazPBu9MWN2QbxOOeBu0j1I4rydeJU+PGx5E+Yo4wriRFdfdYBh5MLj86AdrIW7qi5JAA6kmwH1rQMHhDDGifKqqfQAVb6bN7Wn0W+pRipJrtjoSmnxOX3lIqbGAdRXtoQRYi4rpbsHNRWHaiDk32/3pmTb6DgjH1Ap/G7EBBKNl597gPXlQi+JBJC6jhmvYHW2nPXyolZTBZk8F0KnP7Vku596G+CNR5kn8gKG9q4ozPncLmsBoLaDhUiKHOWAYZltmWxuFN7MOo0+x5i1Q8bCUYq3HjpwIPBgelTptoseId/sSlVKvlkCTqNCOBHKnxtU5ckyrKh0IcA3HQ3Fj6imJTUSU1txnspcUyZtXaeZVVFCKOCi1r+nKqGU1IkNRZKmlhAo4GTXY0LEKouSQABzJNgB61yjr2TbA7fE9u4/dwajo0pHdHoO9/bUbZqEXJjNW3W2SMJhYYRa6KMxHOQ6uf7ia7VoKVcJvLyxFbhSSpbQlyW46W4IL+QX71VbtbUUgYeRDDiUW7wublje7SxvwlQsScw66gHSuf+hYjCD/AKCUPEOGExDMVA10insXj8mDjQAAVHxGKw2MKwYpHw+JUlo1f93KrjTtMNKDZ+I1QnjYjlVDjjsmmgmNRjKapY9rS4QiPaBDRE5UxoGVSfhXErwiY8Mw7jH5SQKvnivqKpsi8cE4teSv2xsyLFxGKa4uDZ1OVkJFsyNyP2PO4rG9t7FmwMvZYjUNfspgLLKBrb+WQc19Rpw3Awmo+3Nmw4iB48UAYyLkk2KFdRIrfCw43FXaTUTqkE18GJRmtF3Q0wq+LP8A+RFZtELaZs1rjNaxYDgxHIka2qwx29ccWz5YY8UsWJBbJa5PEMRdQcpOovyruXyWzJUz17Qt8MVHiHwIwyNFMvZqXLAyiRQCUYMANSR5iqbczcsIQNoQDP2i2Vjc5Tb3gptbwrzubutLtKOPE4rGTMiSkdm+dzdSD3HZ9L6agda0TbQtPG/Ilfqrf7VjphueWJBDG4W1tANLcrdKkOARcVXk09A5Hl0qbRDJyVKEt/d2ZMdGnYuA0ZZgjaBywA974Tp5a0aML8KjOLGhrcsMZ857R2fLh3yTxtG3Rha/keDDxBNd2St8RAOs0I+sqivojE4SOZck0aSKfhdQw+/CgjbG6GChnieBZFdHSUqHJj7rhgtmBIvbkRYVksiq1ub4LIRlN4ig+WFszHQA21HvWA4dBrf616bAofeQHzF/zqjxOOMw74ITjkGYk/iy+95cPOmYttrh0LvkSAaCVHzINbWK5QFN+V79KrWoqc+Fn8miWnsjFbnj8BJhdmxI4dYkDDgcouPI8jVpNACLjnQjtTfOPCqhlilk7QXjeBRJHKtrghrjKbHgfqaqf/2nINIsASvWWdYyPRUarXZCKymZmpZ5C/GOYhcdR61GXeWIEhwcw4ga/blQDtrfLF4grlWGBRxAvMxN+IZgoGmnA0ObV2sYVaUnvk6a6sx/StdWyyG59EJPHBp+3tvLPC8SBlzWBa4vYEEi3Q2sfOhZMOE1Jup94HhYi19TWV4nezFvxmYDolk/IXqqnxkj++7t+Ji35ms9v0ZrG0srtsh0zbxtOCCWIvLGMp7Jizj+G6F1J15FVFz18ardrb8YIRoM5d0MkZCoT3FY5DmOhBHj1rHKm7J2c08gRdBxZvlXrWWqCpamn0XWXuxYwG67zrKbxYebL1sDr0tw+9cfaLnhh5fUoP8AVU7C4VY1CILKBYf/AD1NPZaH6pb4K1ApWmnPDDkeciVwR4gnWNAOd5L2+gq8y13LUH6nf8/4HsRFwWxXlkWOPV3IAFuZ9eFb9u1sVMHh0hT4Rdm+dz7zHzP2Aod9ne7XYp+0Si0jjug8UQ/qdPT1o3FXq+6yP/IyEseBUqVKgicNYj7WN4RicR+zobxQMQf5phoTf+XgPHN4Vqm+W1/2TBzTD3guVPxucq/Qm/pXzoTfU6k6kniT1NbtFUpNyYBTu9v9icMOznH7VhyMpSQjtAtuCuffHg/1o13c2wipn2azT4Rf4mDN+3wgPOFTq0Y/y7nS+QnRayGnMJiXhkWWF2jkX3XU2IB4jxB5g6GrL9DGXMOH8eCWT6SwmKSVFeJgyMLqw4Ef85Vn/tQ3itbCRHjZpiOnFY/XQnwt1oO2bv5jIpTIOxOf+JGEZEdv862Y5ZTzIsDzHOqTGYt5C8jHNI2ZiT8THWs+n0Uoz3WLhDyRdrbbGHyjIWLAnjYdONRtz9nGbHxu8C9jIxLCWzoQwJ7txxvwqswyzYsskkuS3FCv6aUXbNh7JFRSe6OPO/G9X7ZXyy/t8ETWMPAqKFjVVUcFUAAeQFNbQwXaIQPeGq+Y5evD1qPu5tYYhLN/EUd4dR8wq5IAFzwqL9r5IDUS3APUChneXegYWcIVkICxsctuDOc/dIu/cGliLHrwoleWTKWCADkHJBbzAByjzufCsw31xhbFNJkKlVjsHAIJTW4se8t/LgeFYdRqopex85R0tBovrWNTTxtk/wCUsmmY7aCRYd8QTdFjMoI+JctxbrfT61kmy/abik0nRJgf6Ht0BUWP09a8YfESzYaKKaZ2iVEQRAhUyx6LcLq3uj3ieFOQYZU9xQvkAKqs1nPBhUPkM9j78RSi8kcsPgwvfyI/W1Vk+21aV2IcgsxDWHu37ul78LVH2Rs2KX38QqH5SCD/AHGw+l6IMRu+sSqYMP8AtDk/4koRFHzNYajwANFlOovSU1hFlVypeYldg8aJ3tGzxSfCx7ytbk6cP18auNnMsiM86CO5MWJj+Btciyqel7DNobXv7otL2djY2ZolhdMos5ETJEG5qrsq5/MCmcFL35chhkhQsTkbtpjIdSCqiyW0sNToKcdFjyTerb7RUHd6NYS02KIgRmZTcBALlQ9ybagXuBzpuLYuEeEzxzyGIX75W17dAQL35VfSCTFxWU4jCDNr3Y1d0Glhq2QeOhoW3m2x2rCNCTFHoCT77DTMevh9eda69HXJ9fyZJWMoppAoLE2UXNzyA61n+29pGeS/wjRR4dfM1ab1bWzHsUPdHvnqR8PkPz8qGqlfYuK4dIIryxUqVdVSdALnpWUkOYeBnYKouzGwHjWj7E2UMPGFGrHVm6nw8BULdTYfZL2kg/eMNAfhXp5miILWHUW7ntXRZGPkay10LToWllrLkmNhaNdw91e1YYidf3am6KfjYfEf5R96a3N3TOIIlmBEI4DnIen4fHnWpRxhQABYDQAcAByFaqKc+6RCUvB6ArtKlW4rFSpUqAM29tmJIgw8Y4PIzHxCLp92v6VkVa17bYCYcM/JXdT/AFKCP/A1ktdjR4+kv5GKlSrlaQG8RiFQZnNhQzi8UWlJjdyGPK4I8AL1IxmIknJjEYupvx1FtOZtVvhD2aIHsX6AXJ10sBx051gsl9Z4TxFeREjZezliJa5Zm4selWMuMVPfYC/Acz5Aan0qPDhJX4nsl9C59eC/ep+FwKR+6up4sdWPmTrVF3qFVK218k1FjeH2hiAwaBeztwkk0PmEGp9SK03dPbTYlcsoHaRhSxAsrk3AYLy4cNeNBOztmSztliQseZ4AebcBRtsbd84K0rMWJGVwouFU2s3C7WYC58b1ybNbZa/cy2uKUky7x7WQk8BWeb3YUTKV+KxKMDx01F/+detF+1dtwgaToLc9HU+DAG4+3rQZtfEZcqupVJLtG66rcEe4bXtqOVteY0GeSxydSmWXiJQ7NgKRqpNyLi/qak5aMF3EbsQwf9+RmdTbLmIHdW17WtxuaG8Vg3iYpIpVhyP5jqPGoOXuycyUccFaalYPaMsX8ORl8L6f2nSvRSvBw48q69fqq6siZnT8F5h973tlnjSRSLHlcHqDcHyqSu08I8YiieTCKDqsSqlx8uZVNvMWNC7Yc+dNMLcdK2wvot6ZW4yiFW8e8EYjWDDyhiy9458z5OFjc5rnXWs73i2r2KZVP7xuH8o+aqXbmHlkxLmJWNsouNLWUfFwp+HdbEzHNMwBNtScx0HDpVdmrUE4rj8klDPIPQQNI2VFLMeQBJNXeE3Rna3aZIgeGdtT5KOJou3e3fXClmDFmYWN7aC99KlbY2NFibdqGut8rBiCL29OQ5Vz/wBRX8jcZ5wkBOM3OnRwqWcEXz+6B4G/A0abM2csSgCNFIAuQBcm3G9tarRgMXhv4L9vGP8ADfRgP5W/55VZ7K2sk111SQe9E+jDy6is99jksx6LILHfZNC13LToWnsNhXkYJGpZjwA41jXJYRctGe6e5pktLihZOKxnQv0LdF8OdXW7O5qw2kxFnk4heKof9RouFbadN5mQlL4OIgAAAAA0AGgAr1SpVtKxUqVKgBUqVKgCk3x2KMZhJIeDEBkPSRDmX0NreRr53miZGZXBVlJVlPEMDYg19RUA+0LcT9qvPhQBOB3l4CUDh5P48+dbNJeoPbLoDF6H9qbSWVcqZ73HLQ/epm0MW7SCGA9+5DWF7W0t+dX2w9giJAH1PE+dT1erjFYzx/7+w0slZsTYlgHGYEqLluV7EgDnV/g9nJH7oux4sdWPrU4JXQtcK/WTsW1cL4/2WqOBvLXctO5a6FrJkYR7mbR7PNHfUnMAeDaAEeelHWGxIcaceY6Vkaix040TbE22SQshs/JuvgfGnwycZB0yA6kAnxF6Gt+NinEiAgMSslu7a4z5Rdr/AADLrbWr3BYwPodG/PxFLFiViFiKqPikIzEdAi8L+J0HQ8nFtMsUnHlEXaOKcXv+6jDfxAc8jC17RxhWuSdBxOh0pp0GLskkDdllP72S0cmcWAyx2zC/eNzbhwN6fhVIye880tjckgsAONgLKg4e6BfSvOIxAsDLIFjdSQQSmU6c73bS/wBOFDwRAvbu7xgJKsHTzAZb8mX9RVPlok23ttZECRLa6hXYgC9mDd31HPrVDlqDZWxnLXcnWnctegtLIhhYQOAFewtO5a6FpZyGBoLXctOha7loGNhah7R2THNYsLOPdkXR1PUN+lE+yd2557FVyr87aD05n0o32NujDBZm/eP8zDQeS8PrV9VM5PK4IykjNN3tjzmSOPGfu0kNo8SVIWU/Jb4ZCOF9G1tfhWubH2NFhltEup4sdWbzP6VJxmDSVGjkUMjCxU8CP08+VRMBmiIikYuP8ORtSwHwOebgc/iAvxvXQhTGLz5KnLJZWrtKlVohUqVKgBUqVKgBUqVKgDl64TVTjIMSXJicBbmyk2vaJrXOU2HaFRboCdeFNNhMV3rSCxzAG/DRFUgZfGRjfmFHiACvPs+2eFYRwLGzEntVJ7TM38zXuL8uFC219xZ4rmK0yeFg4Hip4+l6NtuYLEyi0RRdUOrGwMblgeBub5DwHC2tOy4afOwR9LO17jjlyxg8DqSxJv8AAvWqrKYz7Gm0ZDJhXW4ZGBXjdSMt+F+leAtarPsSWZl/aMrpmuQSCAnaKVQDLqbLq3HXTheoLbmAqoACNkIJUq4MhiA7SzodA2aye7wJvwGWWkfhk95nIWu5aOcXuXMykJ2K3JsLC6jtIWAzhLnuiceo66Vk+5mKX4VYdVcf6rVTOicfySUkwaC13LVhitlyx/xFt6qfyNRctUvK7GW2ydrFbLIdOT8x4H/eiyeciISSOMmmZdACt7HXjfn6cKz61eySQASbDgL6Dy6U1ImmXuK3kK2WAaIzZXbXum9hl9efQVRTzs5u7E8ePAXNzYcqWWllqLkRG8tdy08qXqfhdhzye4l/6kH5mhJvoWSry16C0TQbl4hveyJ5tc/YfrVnhdxB/izE+Crb7kn8qtjRY/AtyAYLUjC4J5DaNGY/ygn/AOq0vB7q4aP/AA8x6uc32On2q4jiCiygAdALD7VfHRv+pkXMz7Z+5Mz2MpWMdPeb6DQfWinZm6+HhsQmdh8T6m/gOAq6rtaYaeEOkRcmzlq7SpVeRFXllB4j/gr1SoAVKlSoAVKlSoAVKlSoAVKlS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QUEBQVFhQWFxQWGBQXFxcWGBUUFRQXFxcUFhcaHCghGBolHBYXITEhJSkrLi4uGB8zODMsNygtLiwBCgoKDg0OGhAQGy8kHyYsLCwsLSwsLCwsNCwsLCwsLCwsLCwsLCwsLywsLCwsLCwsLCwsLCwsLCwsLCwsLCwsLP/AABEIAL8BBwMBIgACEQEDEQH/xAAcAAABBQEBAQAAAAAAAAAAAAAGAAMEBQcBAgj/xABDEAACAQIDBQUGAwYFAwQDAAABAgMAEQQSIQUGMUFREyJhcYEHMkJSkaFyscEUIzNigpJDU8LR8CSishVj4fEIF3P/xAAaAQACAwEBAAAAAAAAAAAAAAAAAQIDBAUG/8QALREAAgIBBAEDAwMEAwAAAAAAAAECAxEEEiExQQUiURMyYRRxgUKRodEjYrH/2gAMAwEAAhEDEQA/ANwpUqVACpUqVACpUqVACpUqptt7z4bCfx5VDf5Y7zn+kajzNNJvhAXNcJrLNre1N2uMJEFHJ5O8f7BoPqaEdobfxWI/jTyMPlDZV/tWwrVDRzl3wPBtm0N5cLB/FnjB+UHM39q3NUGM9peFX+GssnkuUf8AcQftWSJHUTbO0Bh48x1Y6KOp6+Qq79JXBZkwNA297ZhAO7h1zHgrOST4kACwrM94vaztLFXAl7BPkgBT6uSWP1A8KCcROzsWc3Ym5JpqsM2m/asCH8Vi3kOaV3c9XYsfqTUrZu3cThyDh55Y7fI7KPoDY1XUqgBomyva9tBbLPOzr8wSPMPPu60a4Pf/ABbqHjnDqeByJ9Dpoawarfd7bJw8mpJjY95f9Q8RWimyKeJJYA2+P2g4wceybzQ/owqbB7TJh/Egjb8JZfzvQclmAKm4IBBHAg8CK4Y66H0Kn4Hg0PD+06I/xIJF8VKt+dquMLv7gn0MpQ9HRh9wCPvWQNHTbJVb0db6DBv+D2nDLrFKj/hZT+RqVevnLJY3Gh6jQ1Z4DejGQfw8RJb5XPaD6Ne3pVMtC/6WGDe6VZZsv2pOLDFQhh88ZynzynQ/UUcbF3pwuL0hlGb/AC27r/2nj6XrNZROHaEWON2hFCAZXVAdBmNr+VP9oLXuLHnfrwoV3gwyDEGRikpaPIIX1ya++vT7edKHBySIiEkqgAUctOBPXzqG3gju5LnbW34MKF7Zxne4SMWLyEC9lX04nQda9bA2wmLhWWMEXJVka2aN1NmRraXB6aHQjQ1UNuVA0MquGaaUXbEuxklDg5kKu2qhTayiw8KEN2dqvgcUy4gZQzrDiVtoswsIsSuvuMCLn5WW/uGolijlfk1ilXAa7QRFSpUqAFSrlKgDtKuVxmAFzoOtAHap94d5cPglzTvYn3Yxq7eS/qdKC98/aWELRYCzPqGmOqr+AfEfHh51lk87yuXlYu7aszG5J862UaRz5lwgDLeH2j4nEXWD9xH/ACm8jDxf4f6frQiLk3JJJ4k6knqTzriLT6LXRhCMFiKGJEp9ErqJTwU8gSegt+tNvHLGk28ISpWe71Y7tJ2A91O4PT3j9b/StBCTf+0vQEs2vpb9ay7H4Vo5GST3lNj4nje/je9c/VXKSSROdU4LMkRqVWmx938TiiRhoXkygsSo0AUXN2Ol/DieVVhFYMroqOUq7Spgcrte4YWY2RSxPIAkn0FHO624LuQ+M7qDXsr95vxEe6Pv5VXbdCuOZMnCuU3hEncDG9pC0bcYiLfgbh9CCPpRMY6gPskYfaIMYCx4iJ+6BYB4yt7DkLEH1NXTR11NFcraVJDlFxbTIDR000dT2jppo62JkSvZKZdKnulMOlPIEB1pYLBSzSCPDo0kh4BeVuZb4RqNakOlTd2Npvh5F7PWWHMyDQdvAxvJAx+YcQeoQ8jVOptlCGYjSyaZuzuvNGinFyKz272W5N+QLHjpzq9O1oUJSK8jjQpEO0IPRiO6h/ERTaYiLFQpMGLYd1DBdQXJNsjrx0Nhk63BGlRcRinTKgKYdbd2KOPtpivVVXuRjxswHWuS232V4LWKd/elGS5AWO4Y6/MRoW8BcDqaFPaLsMMn7Ui5iiFJ0tftcNrm05lLswHQuOYqziR077DsuRnxLiSYg/DHGpyrfoDx+E1e4LVOBAPDN7xB5sOROpt48uFIknh5Bj2fbcMkZw8rZpYgCrn/ABcOf4b35kaIx6gH4qMBWSbc2dJs7Fo2HGl3lw3EAqbGfBM3IG916DLoezrT9k7STEQpNEbo6hhcWI6gjkwNwRyINBKS8romUqVKggcrtKuMaAPE0qopZiAoBJJNgAOJJ5CsW3+38bFkwYYlcONC2oaa3Xonhz59K77Sd9DinOHw7f8ATobMw/xmH+gHgOZ16UC109Npce+YCAp6NabQVIjWtwxxFqRGteI1qTGtRYx7CYdnYKgJZjYAczVvJsFomvI6A5bZFDO3G/AVFwmHlQpIqOO8MpynVhrYdeBot2nKHQOmYBxchVGYseIYngRwPlxrkeo6icMKL4Zr0kU5Z8gRtJsmX3vfS5KldMwBOvhT+42xIp9syNMiuI8OJArAMucsqBrHQ2F6j7fhORrAg2OrOSQbceY+9W/s9xIG0In4ftGGkj1+eNllC+dg/wDbXLlbOemm88o06pZj/ZmtJGALKAB0AAH0FAm3vZbs/EytKyPG7nM3ZtlVmPE5SCAT4Wo9NR5a89XdODzFtGDCZny+zHZsf+AWPV5HP2DAfaqvam5OBRWZMOoPm559CbVoeKob257jf851phqLW+ZMvrhH4BnZmDjjFo0VPwqB+VXEFV+GFWMNK5t9m1JI84/C5jE3NGb6MjL+dqaaOrIrcUw0del9EytLz8s5+p+8r3jph0qxeOmHjrspmcrnSo8iVYSJUeRKkhFe6VEnQ6MhyupzK3Rh+hBIPgTVlIte8Bs4yuAbheLN4eHjUbZwjBufQ4pt4XYY7gTyopkKf9PN+87K/finBszIDoUa3UarmAOY0ZYDEo9xC3fOsjEWdehZTr4LysNNBQRtXEyQokkLlYo1yvGApAjFrSC4v3eevu35jW73I2sJpJVlCieMDLbhJCxBEi+oykciOhFcGublyui+6pR58hTBgEU5rXf527zejHgPAWFSbUhXatMpU7y7GXFwNETlbRo5LXMcq+448uBHMEjnQNuNtlsNiGw84yLLIUZLkiDGAai/JJQFI4XJU8ZKPNsbaiwy3lPePuxrq72+Vf1NgOZFZttgnGzs3ZnPKioIozdiEJKyM3AOCfe0AsBc2vQWwi2n8GtilULYazDDxDEkGYIokK8CwFifM87aXvalQVE6gP2s7fOHw4hjNpJ8y3HERC2c+F8wX1NHlY57a42GKgY+6YiF81fvf+S1fpoqVqTAzsV2lXVrtjHYxUiMU1GKvt2thPipMq6INXfko6DqTyFRlJJZYC2JsaTEvliGg95j7qjxP6VpOxd2IcOAbZ5PnYA2P8q8F/Pxqy2fgEgQRxLZR9SepPM1IdwASSABxJ0A8zXNtvlPhdCyR8epsGFzkN7eFiDb0N/ShfeZuzhkaMheL38LhnI8SL+tS9pb2KO7AM5+c6L6DiaGJZDITnN7305AHiFHADwFZp6KVrTfBopu2JrBXEX14nqdarHxL4dzJF78DriYx1XhKnqC/wDeKm4QFbxt70Zy+a/A3qtvW/Sq3GYnvBhq8ZsV+ZHuB9dVt8wFOcVjbg6VjjOtP5N22TtKPEwxzwtmjkUMp8xwPQg6EcjXuWsb3C2rNs/P2eafBF7vGuskAfvJPEPjQqdQOan11nA7SixMYlw8iyIeDKb68weh8DrXldXpJUS/6+Gcxd4Yxi6Gtt+43/OYoixZoW2wXNwFFut9fpVdfZqrKzDVYQVAwymiHZ2ziO84t0H6mtMNPO+e2P8Ac0TmoLLEsWmtNvHVm8dMSR162iuNVahHpHNk9zbKx46jyJVlIlRZUrQmQK6RKiyJVjItTdmbHz2eXReS828/CpOSS5E+CBsbYRmOZ7iMfV/AeHjV3trCWCtENEGUqBwUaggeBv8AWrUGwsNAOVeS1Yr19aLjLoULXCSkgaixgI1tYjW/C3OhjYuOaKULAQZYCzYdjoJYb96Bz0tZfLK3Fau975oh3I1Ac6uwuLDjYgaEmg7EKdChs6nMrdGHhzHIjoTVOm9OlCMm3+xqt1Ksxx+59AbI2xFiIFnQ2Qgk5rAoV0dHvwZSCD5UObd30FiMKRYDXEP7gHWMH3vxHu8PerOE29H2ZILku2Z8MGOQTKApZxw4BdTe4AIF6otpY+SY/vDpyQe6PTmfE/apVaedj+EU7Yx5byW+1d5bs3Yku7e9O+pPlfjbW3ADkCKn+znes4XEFZ2vFOQGdtSr8Fe/y8iOA48qDK5XRjpK1Hb/AJISm5H1MDSoK9lu8BxOF7OQ3lgshJ1LRm/ZsepsCD+HxrtcmcHCTiyAa1Sb27uR46Axv3WHeRxqUe3HxB4EVd0qSbi8oD5v3h3dxGCcrOhAvZZBqj+Tcj4HWquMV9P4nDrIpV1VlOhVgGBHiDxoC3j9mMMl3wZ7J/8ALNzG3gOaemnhXSq1qfExmTR1re4GJibCqsQAdf4i8yxPv+II/wBuVZdjMDJBI0cylXU2IP5jqPGpeysc8DiSJsrD6EcwRzFX3Q+pHhhg2uq3aWyhiNJXbIOCKbC/VjxJ+1Rt395I8SApskvNCePih5+XGruuc1KD/IgKxu6ciaxHOOhsG/2P2qtOGZDZ1KnxFq0euMt9DrVq1D8jUjKNs4fLadeCjLIP/b4h/wCk3PkzVnW8WLdZii37QHKDYntEYAq2nE3A9VB619LNgozxjQ/0j/ag3G+ztO27XDsi6WCuhbsxe9o2B0XjZeV7XtpVNjUnlF0bMx2N4QMbj4ScTRGwDOGEkfRbFuPLK+o6ByOlHX/oyBzIgMch4vGShb8dtH/qBoX9mmNkj2jj8HicplSxRgLfu0Yg2FzYEOjWv9eWl4hFRC7kKgFyx0AFJOLW1rKIXTTlmJWwwnL+8kJt8TBR63AA+1MybLjcX7TMP5SD9xQZ7UIsViMK0kaFcMhBZLkSOv8AmuvyjTunhxND3sr2diUWXEwreG4RowTeW2rFRwzKCPO9qzfpKN/2oirZJcM1CDCJGf3ai/U6n61Yxw3GtN7MVZFDIbg8/HmD0I6VMxJsbdK1pRj7Yojvk3lsivBUaWE9KmF68FqsTY97KqVKiSLV49jxpns1BvbWpqY95Dwezh70nov6mrEtTZemy1JvJW3kcL1U7b2sIlyrq5/7R1Nd2ntLJour/l5+PhQpiGJJJNyeJNWV155Y4rJCnJJJOpJuT1JqHIKmyivezcD2r6+6urH9K1EmUsgqNIKJ9rbKVRnaOaFDqJHQmK3ViCTGPFrVSYzZsiDNbMh1Dp3lI63FOFkZdMSkn0VtKlSqYwq9mu1/2bGqWNkkR0bpopdT9V+9coZhViwC3vra3lXKzXaaNktzYH1JSpUq44hVyu1w0AZf7YoVEmGYAZ2WUHxVSmX/AMmoFw0ZYhVBLE2AGpJ6AUU74SPtHaBiw4zLEOzB+EWPfYnkM2nppei7d3d2PCLp3pCO9IePkvRa6kLFVUk+x5KPYO5hFnxJIPERqbEfiYcD5fWjRVsABy9fvXaVZJzc3liFSpVy9QEdpjFYyOPWV0QfzMFv9TXuSUAEk2ABJJ4ADiTWA+1LbeCxuIgnw0rysuWJ4SjqGQMWBRiBa9yvXUeNDeACyPGxSbzRvhZFkVsOwkZCGXMsbggkafClaXiIs7KZO8E9xPhU/OR8TeJ4cuZNLu3uxhMEL4WEIzAXYks9jrlLMeHgOlXJanGIAL7Y9t9lhFgU2bENY/8A8kszfU5V8iaFfZJvTFA00E8qJGwEis7Kqhx3WGYnmCpt/KaJti4aLae28V26LJDhYBGqsAy58/vWNwSGMnHoK9bT3XxsDE4Lak6L8kiqR/2WX0yVW292QzhBjsvHRM3a4eRHVrZsjBlfodDo3jz58BZ+SW5JPOs1hhxZkBxeIgZxf/qI8PknA4mzpkB4cGDDQXBq/i3r76xvEc7DRlkidC1rkNlbMvP4bacasU4rmXAo+54iE5avBaoOBx3aqTaxBsRe9uYPkRUi9Wxaksock4vDPZevBakFpxUqQhu1QcXO50jVvxWP2q2VK9hKalgASOypm+A+ZsKq58M2Yra5BINuFxx1rRVSgnFKY5pFPJ2PoxzD7Gs+q1s6YpxRs0tStk1IdwWAjiQtMnaXsDYXyg6aC4vx1I16U7idndii/s5XKxDIXuwNiGyNqCwIB16eWrEeOViVBuV+EcTpfTrTK45HKoGZWA0jIyyB2YdxI5QFlvfUoxsL6io0K3Ctsl93a/AtRKvLgl0XmF3sA7uMhaIn40BmhY/iUZ1/qUDxqjxk0UPavCmRJHLJHbKL5QC2T4ASCxGnHhe9SC4jDFnVrWLsvaBVfgYwri4It9+t6D9s7RLsT6AfKOnnW/T0Rzvj0c6NKjL2lTjWu7Hqb+tM0jSrcaQn9m2z+3x8YIuqpI58suX83Fdou9iuzLLPiGHvFYl8l7zn6lR6Uq5Gqtf1GkBp7G3GqvB7wYaZmSOZM6XzRk5XAHxFGscunG1qk4zvdzlxby5D1I+gPWqwwpiJszIjLA1lcqCe2HHKSNAvDTib/LWFzwwSPON2piY27RMOJYOaK1sQoBPfCHuvf5LgjxOlN7R280mHZsIpu6dx5LpYsNGKFcwte9iBV3QzJs1yViVmUoWsbXUqAQufqDcDTUHyqt2S8F1cI59wAbGw+IwOeRZLuzXMRJMTKBwPMMdTn4i/O1jo+yNpJiYlljvY3BU8VYcVbxH30PAig7bcbISsi5XHLiCPmU/Evj9QDpVBu/vK+EnnUIWjdLqbjL26kAEi97ZSb/hFS01tttsoy5NOpprValA03a+2IsMt5DqeCD3m8h08TQ9sza0uMxCqe5EvfKKeIHAMedzQXPi3lcvIxZjxJ/IdB4Ua7iQ2jkfmzBfRRf8AM113Uq4N9s5/QWlqiYzF5Mg5uwUeXM/T869ySgAkkADUk6AAcyaxH2q7e7XERyYXGBoVVVKwy2ZWzEs4AIzXFtfCsreBBLvV7RJ0xkmBw+EV2vkHaMR2mZb6LoLG+muv2qP7L90JcLJJLjIolzAdmhCyPG1+IfUpppYHX0qPhfZpNiGgnbHtIg7ORS6sZAhyuACWNv0rTpkpQjl5YDxaoO19oCCCWZuEaM/9oJA+ulOrJyNB3tWx/Z4EoOMsiJ6C7n7Lb1qyXCyIif8A4/XMmPZjdimHuerM0xJv4mjzbXOsY9me+S7NnkMyM0MyqrlLFkKElXAPvDvMCOP0rRsTvxgJv4eJS5+FsyNc8rMBrWVCmiGR++Xzt9RV1tZATcgEjgbajlp0qlVv3qNY5b3uQRcC17X1PperbGYgPcgMB/MpX89ayazPBu9MWN2QbxOOeBu0j1I4rydeJU+PGx5E+Yo4wriRFdfdYBh5MLj86AdrIW7qi5JAA6kmwH1rQMHhDDGifKqqfQAVb6bN7Wn0W+pRipJrtjoSmnxOX3lIqbGAdRXtoQRYi4rpbsHNRWHaiDk32/3pmTb6DgjH1Ap/G7EBBKNl597gPXlQi+JBJC6jhmvYHW2nPXyolZTBZk8F0KnP7Vku596G+CNR5kn8gKG9q4ozPncLmsBoLaDhUiKHOWAYZltmWxuFN7MOo0+x5i1Q8bCUYq3HjpwIPBgelTptoseId/sSlVKvlkCTqNCOBHKnxtU5ckyrKh0IcA3HQ3Fj6imJTUSU1txnspcUyZtXaeZVVFCKOCi1r+nKqGU1IkNRZKmlhAo4GTXY0LEKouSQABzJNgB61yjr2TbA7fE9u4/dwajo0pHdHoO9/bUbZqEXJjNW3W2SMJhYYRa6KMxHOQ6uf7ia7VoKVcJvLyxFbhSSpbQlyW46W4IL+QX71VbtbUUgYeRDDiUW7wublje7SxvwlQsScw66gHSuf+hYjCD/AKCUPEOGExDMVA10insXj8mDjQAAVHxGKw2MKwYpHw+JUlo1f93KrjTtMNKDZ+I1QnjYjlVDjjsmmgmNRjKapY9rS4QiPaBDRE5UxoGVSfhXErwiY8Mw7jH5SQKvnivqKpsi8cE4teSv2xsyLFxGKa4uDZ1OVkJFsyNyP2PO4rG9t7FmwMvZYjUNfspgLLKBrb+WQc19Rpw3Awmo+3Nmw4iB48UAYyLkk2KFdRIrfCw43FXaTUTqkE18GJRmtF3Q0wq+LP8A+RFZtELaZs1rjNaxYDgxHIka2qwx29ccWz5YY8UsWJBbJa5PEMRdQcpOovyruXyWzJUz17Qt8MVHiHwIwyNFMvZqXLAyiRQCUYMANSR5iqbczcsIQNoQDP2i2Vjc5Tb3gptbwrzubutLtKOPE4rGTMiSkdm+dzdSD3HZ9L6agda0TbQtPG/Ilfqrf7VjphueWJBDG4W1tANLcrdKkOARcVXk09A5Hl0qbRDJyVKEt/d2ZMdGnYuA0ZZgjaBywA974Tp5a0aML8KjOLGhrcsMZ857R2fLh3yTxtG3Rha/keDDxBNd2St8RAOs0I+sqivojE4SOZck0aSKfhdQw+/CgjbG6GChnieBZFdHSUqHJj7rhgtmBIvbkRYVksiq1ub4LIRlN4ig+WFszHQA21HvWA4dBrf616bAofeQHzF/zqjxOOMw74ITjkGYk/iy+95cPOmYttrh0LvkSAaCVHzINbWK5QFN+V79KrWoqc+Fn8miWnsjFbnj8BJhdmxI4dYkDDgcouPI8jVpNACLjnQjtTfOPCqhlilk7QXjeBRJHKtrghrjKbHgfqaqf/2nINIsASvWWdYyPRUarXZCKymZmpZ5C/GOYhcdR61GXeWIEhwcw4ga/blQDtrfLF4grlWGBRxAvMxN+IZgoGmnA0ObV2sYVaUnvk6a6sx/StdWyyG59EJPHBp+3tvLPC8SBlzWBa4vYEEi3Q2sfOhZMOE1Jup94HhYi19TWV4nezFvxmYDolk/IXqqnxkj++7t+Ji35ms9v0ZrG0srtsh0zbxtOCCWIvLGMp7Jizj+G6F1J15FVFz18ardrb8YIRoM5d0MkZCoT3FY5DmOhBHj1rHKm7J2c08gRdBxZvlXrWWqCpamn0XWXuxYwG67zrKbxYebL1sDr0tw+9cfaLnhh5fUoP8AVU7C4VY1CILKBYf/AD1NPZaH6pb4K1ApWmnPDDkeciVwR4gnWNAOd5L2+gq8y13LUH6nf8/4HsRFwWxXlkWOPV3IAFuZ9eFb9u1sVMHh0hT4Rdm+dz7zHzP2Aod9ne7XYp+0Si0jjug8UQ/qdPT1o3FXq+6yP/IyEseBUqVKgicNYj7WN4RicR+zobxQMQf5phoTf+XgPHN4Vqm+W1/2TBzTD3guVPxucq/Qm/pXzoTfU6k6kniT1NbtFUpNyYBTu9v9icMOznH7VhyMpSQjtAtuCuffHg/1o13c2wipn2azT4Rf4mDN+3wgPOFTq0Y/y7nS+QnRayGnMJiXhkWWF2jkX3XU2IB4jxB5g6GrL9DGXMOH8eCWT6SwmKSVFeJgyMLqw4Ef85Vn/tQ3itbCRHjZpiOnFY/XQnwt1oO2bv5jIpTIOxOf+JGEZEdv862Y5ZTzIsDzHOqTGYt5C8jHNI2ZiT8THWs+n0Uoz3WLhDyRdrbbGHyjIWLAnjYdONRtz9nGbHxu8C9jIxLCWzoQwJ7txxvwqswyzYsskkuS3FCv6aUXbNh7JFRSe6OPO/G9X7ZXyy/t8ETWMPAqKFjVVUcFUAAeQFNbQwXaIQPeGq+Y5evD1qPu5tYYhLN/EUd4dR8wq5IAFzwqL9r5IDUS3APUChneXegYWcIVkICxsctuDOc/dIu/cGliLHrwoleWTKWCADkHJBbzAByjzufCsw31xhbFNJkKlVjsHAIJTW4se8t/LgeFYdRqopex85R0tBovrWNTTxtk/wCUsmmY7aCRYd8QTdFjMoI+JctxbrfT61kmy/abik0nRJgf6Ht0BUWP09a8YfESzYaKKaZ2iVEQRAhUyx6LcLq3uj3ieFOQYZU9xQvkAKqs1nPBhUPkM9j78RSi8kcsPgwvfyI/W1Vk+21aV2IcgsxDWHu37ul78LVH2Rs2KX38QqH5SCD/AHGw+l6IMRu+sSqYMP8AtDk/4koRFHzNYajwANFlOovSU1hFlVypeYldg8aJ3tGzxSfCx7ytbk6cP18auNnMsiM86CO5MWJj+Btciyqel7DNobXv7otL2djY2ZolhdMos5ETJEG5qrsq5/MCmcFL35chhkhQsTkbtpjIdSCqiyW0sNToKcdFjyTerb7RUHd6NYS02KIgRmZTcBALlQ9ybagXuBzpuLYuEeEzxzyGIX75W17dAQL35VfSCTFxWU4jCDNr3Y1d0Glhq2QeOhoW3m2x2rCNCTFHoCT77DTMevh9eda69HXJ9fyZJWMoppAoLE2UXNzyA61n+29pGeS/wjRR4dfM1ab1bWzHsUPdHvnqR8PkPz8qGqlfYuK4dIIryxUqVdVSdALnpWUkOYeBnYKouzGwHjWj7E2UMPGFGrHVm6nw8BULdTYfZL2kg/eMNAfhXp5miILWHUW7ntXRZGPkay10LToWllrLkmNhaNdw91e1YYidf3am6KfjYfEf5R96a3N3TOIIlmBEI4DnIen4fHnWpRxhQABYDQAcAByFaqKc+6RCUvB6ArtKlW4rFSpUqAM29tmJIgw8Y4PIzHxCLp92v6VkVa17bYCYcM/JXdT/AFKCP/A1ktdjR4+kv5GKlSrlaQG8RiFQZnNhQzi8UWlJjdyGPK4I8AL1IxmIknJjEYupvx1FtOZtVvhD2aIHsX6AXJ10sBx051gsl9Z4TxFeREjZezliJa5Zm4selWMuMVPfYC/Acz5Aan0qPDhJX4nsl9C59eC/ep+FwKR+6up4sdWPmTrVF3qFVK218k1FjeH2hiAwaBeztwkk0PmEGp9SK03dPbTYlcsoHaRhSxAsrk3AYLy4cNeNBOztmSztliQseZ4AebcBRtsbd84K0rMWJGVwouFU2s3C7WYC58b1ybNbZa/cy2uKUky7x7WQk8BWeb3YUTKV+KxKMDx01F/+detF+1dtwgaToLc9HU+DAG4+3rQZtfEZcqupVJLtG66rcEe4bXtqOVteY0GeSxydSmWXiJQ7NgKRqpNyLi/qak5aMF3EbsQwf9+RmdTbLmIHdW17WtxuaG8Vg3iYpIpVhyP5jqPGoOXuycyUccFaalYPaMsX8ORl8L6f2nSvRSvBw48q69fqq6siZnT8F5h973tlnjSRSLHlcHqDcHyqSu08I8YiieTCKDqsSqlx8uZVNvMWNC7Yc+dNMLcdK2wvot6ZW4yiFW8e8EYjWDDyhiy9458z5OFjc5rnXWs73i2r2KZVP7xuH8o+aqXbmHlkxLmJWNsouNLWUfFwp+HdbEzHNMwBNtScx0HDpVdmrUE4rj8klDPIPQQNI2VFLMeQBJNXeE3Rna3aZIgeGdtT5KOJou3e3fXClmDFmYWN7aC99KlbY2NFibdqGut8rBiCL29OQ5Vz/wBRX8jcZ5wkBOM3OnRwqWcEXz+6B4G/A0abM2csSgCNFIAuQBcm3G9tarRgMXhv4L9vGP8ADfRgP5W/55VZ7K2sk111SQe9E+jDy6is99jksx6LILHfZNC13LToWnsNhXkYJGpZjwA41jXJYRctGe6e5pktLihZOKxnQv0LdF8OdXW7O5qw2kxFnk4heKof9RouFbadN5mQlL4OIgAAAAA0AGgAr1SpVtKxUqVKgBUqVKgCk3x2KMZhJIeDEBkPSRDmX0NreRr53miZGZXBVlJVlPEMDYg19RUA+0LcT9qvPhQBOB3l4CUDh5P48+dbNJeoPbLoDF6H9qbSWVcqZ73HLQ/epm0MW7SCGA9+5DWF7W0t+dX2w9giJAH1PE+dT1erjFYzx/7+w0slZsTYlgHGYEqLluV7EgDnV/g9nJH7oux4sdWPrU4JXQtcK/WTsW1cL4/2WqOBvLXctO5a6FrJkYR7mbR7PNHfUnMAeDaAEeelHWGxIcaceY6Vkaix040TbE22SQshs/JuvgfGnwycZB0yA6kAnxF6Gt+NinEiAgMSslu7a4z5Rdr/AADLrbWr3BYwPodG/PxFLFiViFiKqPikIzEdAi8L+J0HQ8nFtMsUnHlEXaOKcXv+6jDfxAc8jC17RxhWuSdBxOh0pp0GLskkDdllP72S0cmcWAyx2zC/eNzbhwN6fhVIye880tjckgsAONgLKg4e6BfSvOIxAsDLIFjdSQQSmU6c73bS/wBOFDwRAvbu7xgJKsHTzAZb8mX9RVPlok23ttZECRLa6hXYgC9mDd31HPrVDlqDZWxnLXcnWnctegtLIhhYQOAFewtO5a6FpZyGBoLXctOha7loGNhah7R2THNYsLOPdkXR1PUN+lE+yd2557FVyr87aD05n0o32NujDBZm/eP8zDQeS8PrV9VM5PK4IykjNN3tjzmSOPGfu0kNo8SVIWU/Jb4ZCOF9G1tfhWubH2NFhltEup4sdWbzP6VJxmDSVGjkUMjCxU8CP08+VRMBmiIikYuP8ORtSwHwOebgc/iAvxvXQhTGLz5KnLJZWrtKlVohUqVKgBUqVKgBUqVKgDl64TVTjIMSXJicBbmyk2vaJrXOU2HaFRboCdeFNNhMV3rSCxzAG/DRFUgZfGRjfmFHiACvPs+2eFYRwLGzEntVJ7TM38zXuL8uFC219xZ4rmK0yeFg4Hip4+l6NtuYLEyi0RRdUOrGwMblgeBub5DwHC2tOy4afOwR9LO17jjlyxg8DqSxJv8AAvWqrKYz7Gm0ZDJhXW4ZGBXjdSMt+F+leAtarPsSWZl/aMrpmuQSCAnaKVQDLqbLq3HXTheoLbmAqoACNkIJUq4MhiA7SzodA2aye7wJvwGWWkfhk95nIWu5aOcXuXMykJ2K3JsLC6jtIWAzhLnuiceo66Vk+5mKX4VYdVcf6rVTOicfySUkwaC13LVhitlyx/xFt6qfyNRctUvK7GW2ydrFbLIdOT8x4H/eiyeciISSOMmmZdACt7HXjfn6cKz61eySQASbDgL6Dy6U1ImmXuK3kK2WAaIzZXbXum9hl9efQVRTzs5u7E8ePAXNzYcqWWllqLkRG8tdy08qXqfhdhzye4l/6kH5mhJvoWSry16C0TQbl4hveyJ5tc/YfrVnhdxB/izE+Crb7kn8qtjRY/AtyAYLUjC4J5DaNGY/ygn/AOq0vB7q4aP/AA8x6uc32On2q4jiCiygAdALD7VfHRv+pkXMz7Z+5Mz2MpWMdPeb6DQfWinZm6+HhsQmdh8T6m/gOAq6rtaYaeEOkRcmzlq7SpVeRFXllB4j/gr1SoAVKlSoAVKlSoAVKlSoAVKlSo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65938"/>
            <a:ext cx="5867400" cy="426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5715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/>
              <a:t>مُوَظَّفٌ</a:t>
            </a:r>
            <a:endParaRPr lang="en-US" sz="6000" dirty="0"/>
          </a:p>
        </p:txBody>
      </p:sp>
      <p:sp>
        <p:nvSpPr>
          <p:cNvPr id="8" name="Cloud Callout 7"/>
          <p:cNvSpPr/>
          <p:nvPr/>
        </p:nvSpPr>
        <p:spPr>
          <a:xfrm>
            <a:off x="336550" y="609600"/>
            <a:ext cx="2667000" cy="2133600"/>
          </a:xfrm>
          <a:prstGeom prst="cloudCallout">
            <a:avLst>
              <a:gd name="adj1" fmla="val 82916"/>
              <a:gd name="adj2" fmla="val 4174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مُوَظَّفٌ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5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066800"/>
            <a:ext cx="3276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ar-SA" sz="6000" dirty="0" smtClean="0"/>
              <a:t>سَـائِق</a:t>
            </a:r>
            <a:endParaRPr lang="en-US" dirty="0"/>
          </a:p>
        </p:txBody>
      </p:sp>
      <p:pic>
        <p:nvPicPr>
          <p:cNvPr id="23554" name="Picture 2" descr="كلي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43156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1099"/>
            <a:ext cx="3048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SA" sz="6000" dirty="0" smtClean="0"/>
              <a:t>جُنْدِيٌّ</a:t>
            </a:r>
            <a:endParaRPr lang="en-US" dirty="0"/>
          </a:p>
        </p:txBody>
      </p:sp>
      <p:pic>
        <p:nvPicPr>
          <p:cNvPr id="14338" name="Picture 2" descr="peop7s.gif - 10.6 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/>
          <a:stretch/>
        </p:blipFill>
        <p:spPr bwMode="auto">
          <a:xfrm>
            <a:off x="4114800" y="1776411"/>
            <a:ext cx="4071937" cy="44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0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762000"/>
            <a:ext cx="2895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ar-SA" sz="5400" dirty="0" smtClean="0"/>
              <a:t>بَـــنَّـــاء</a:t>
            </a:r>
            <a:endParaRPr lang="en-US" dirty="0"/>
          </a:p>
        </p:txBody>
      </p:sp>
      <p:pic>
        <p:nvPicPr>
          <p:cNvPr id="15362" name="Picture 2" descr="peop14.gif - 5.9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799"/>
            <a:ext cx="4495800" cy="4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447800"/>
            <a:ext cx="3276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5400" dirty="0" smtClean="0"/>
              <a:t>بائِع الفَـاكِـــهة</a:t>
            </a:r>
            <a:endParaRPr lang="en-US" sz="5400" dirty="0"/>
          </a:p>
        </p:txBody>
      </p:sp>
      <p:pic>
        <p:nvPicPr>
          <p:cNvPr id="21506" name="Picture 2" descr="كلي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19600" cy="52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696200" cy="1524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600" dirty="0" smtClean="0"/>
              <a:t>لا تُؤَجِّلْ عَمَلَ اليَومِ إلى الغَد</a:t>
            </a:r>
            <a:endParaRPr lang="en-US" sz="6600" dirty="0"/>
          </a:p>
        </p:txBody>
      </p:sp>
      <p:pic>
        <p:nvPicPr>
          <p:cNvPr id="1026" name="Picture 2" descr="Image result for do not 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905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2100" y="5181600"/>
            <a:ext cx="5943600" cy="1295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5400" dirty="0" smtClean="0"/>
              <a:t>مُعَلِّمَتِي: نعيمة مُصطَفى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31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-wac.emaratalyoum.com/polopoly_fs/1.536584.1356536896!/image/4281333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485774"/>
            <a:ext cx="9134475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094980">
            <a:off x="2829346" y="5203603"/>
            <a:ext cx="135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/>
              <a:t>مُوَظَّفَةٌ</a:t>
            </a:r>
            <a:endParaRPr lang="en-US" sz="4000" dirty="0"/>
          </a:p>
        </p:txBody>
      </p:sp>
      <p:sp>
        <p:nvSpPr>
          <p:cNvPr id="6" name="Cloud Callout 5"/>
          <p:cNvSpPr/>
          <p:nvPr/>
        </p:nvSpPr>
        <p:spPr>
          <a:xfrm>
            <a:off x="6096000" y="838200"/>
            <a:ext cx="2667000" cy="2133600"/>
          </a:xfrm>
          <a:prstGeom prst="cloudCallout">
            <a:avLst>
              <a:gd name="adj1" fmla="val -76726"/>
              <a:gd name="adj2" fmla="val 1629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مُوَظَّفَةٌ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54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c.l.thumbs.canstockphoto.com/canstock5165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399"/>
            <a:ext cx="3352800" cy="45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715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/>
              <a:t>قَصَّابٌ/جَزَّارٌ</a:t>
            </a:r>
            <a:endParaRPr lang="en-US" sz="6000" dirty="0"/>
          </a:p>
        </p:txBody>
      </p:sp>
      <p:sp>
        <p:nvSpPr>
          <p:cNvPr id="5" name="Cloud Callout 4"/>
          <p:cNvSpPr/>
          <p:nvPr/>
        </p:nvSpPr>
        <p:spPr>
          <a:xfrm>
            <a:off x="5829300" y="1066800"/>
            <a:ext cx="2667000" cy="2133600"/>
          </a:xfrm>
          <a:prstGeom prst="cloudCallout">
            <a:avLst>
              <a:gd name="adj1" fmla="val -102441"/>
              <a:gd name="adj2" fmla="val 95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قَصَّــابٌ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29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png;base64,iVBORw0KGgoAAAANSUhEUgAAAN4AAADjCAMAAADdXVr2AAAAhFBMVEX///8AAADc3NwpKSn29vbu7u6RkZEvLy/Pz89nZ2ekpKQjIyOnp6erq6uysrLMzMzGxsY2NjZAQEDl5eWFhYVeXl7X19f4+PhxcXG/v7+WlpZ7e3uenp7o6OhXV1e6urpYWFhHR0dzc3OHh4cRERE+Pj4cHBxPT08NDQ1GRkYdHR0zMzMxkdb1AAAZlklEQVR4nO1dCXOyOhQ1KLgDioCIgopWbf///3u5WSABIoGi9c18ZzqmLkAOSe6WmzAY/MM//MM//MM/vB3OzT8mtyQLfnketx5R2EstOyND6P6zGK8QWv6qJhdUD7OvinaAm/k/CBnwr7FD95k76Xyq4afQG812GMFoN2c1sGkVwhu8mabdzjpENY1vvJ3eRLzN151hGDFCJzryduTDH7vLeYdoVP3w7fTOCK3O6e1KiCTswz1CG/KPi25egluwQ50+gp6LzrQWnoMbDX3znviNfkgDBigdLPAXNVVtwCfQC9GleGMuvxC6sTe4X3pQ7vEQMhG6tK7VJ9Cz0V56j7XCkf1roSkppzFu2uJjbXwCvWuJ3mD0KNpvRQoTWhG3nx26e4CuqvgMenE0nU591znwjzJ0ZP/R3jk44Vb0YkG86o1DSu/gOA4u8Cs52ZvprYRaW0xPWbz9RjNSRJelrJj1xiGlx8QSft3Bh++lF8v1TijBDM2Kn4yiE/vW37pBEBhThGKdc1N6y5weGQVvpWdDrbPFIAzDQerj/4eU34Z1S1wdn1Kbx05+FP5I5+R/Tg/LC/Tw8rejaI3m5L+QCs3Jhho0W9cQD5uWxVE9/pzeCZUraiGLlJsHfjkCtS/LKJmO+KZoeRJler2Nvf22BlOj/DMHuzzlz0JE5D6uv43t6+GmRguM2S1oAqXnTrdTXPpbapn3QW9a64iUazr6ZnpbRkx6K4xEv86SDn/QSa8WL9N7evT2CgnhYi2HjbOk0tqAwzjX+k14Jb3vxUzCtErvQUdDDXDLHSVyIfkbkFtS6c8qUHr2FynR8Isom57o/ZQ+WlboOSoJ4WI1IHqwQUZ6A+6q3gnd9CMwL5OcuDrj0keLCr0Y+bUHW/jgoldF03Heu7ctmm7w1/S+UY3kMFOs6TL2xpvdGLH59gHFuVUt/pSeUbWMDRvoJKz7RVvGbR+NQqjf92HQCi/Tezr09rJ8D11qft6ISAkdZoxeLT7Whrr6IAelF/nTBJfJlKqZ/ui5S7vofhV6saT0dnfS+XZAZrTcshDlvjDY8JCct4x6vlIxjMlrEWio0EMCPQNG1vcCOl8x3m6FDR3gGk1Y9BMjqlWrBWR6gWHgww+GYfROb/iMXi44LagTNPTE/uFCcifc+RmMG7Og5z5nN5fp0VG3ZbTfR4+9D7GFghb4H5PQRMkxlXVbiBt6HmBdz7sqprf2VbjW0NtTx/K99GjnC7Fem0O3jKiUrF7cGodY1mD/gVvSmJ46cL18I72v/KMyvQWjF2E9B9U+YP+AWiQhGyVlHFlgl9BTh61n76JnW1bhzZXpLSk93PHIkMK2JLNIXJCa86h6UoneB7SehDI9j9CLKDsDS8ttfigWOre0KtMlevdsU48sKdM7HW+4rXe3JHkjPTL2GDvcdN9RfuRpUX99iV4LySnjffQmLmWHBeZXyCse13oEEI845v5Tu85peB4mZHpeb3FOSm/zOB2xVr2erkEtvd03bzsu8r2hUzkXhjlGR6DHbc7WouVVem9OrA0gVqGXoIQMuAUqKjurngqQklY+5t6Q8xGSk+q9Cj0vBUQkfumRqzdNTkaMnh/RQ61PprcohEBMW8YVjz0keV8V6K0HgxsSAPSyjA7GLKP63iLlX9MT5guA1xXJ8TL4XPrAc6gSsUv0EvZDKMF8PdLybfR8ckanht4O9zJ3SE22NZIDZlB5KRZmMlMat6HYOU1Cc5CXI1KGVXqr2xoPWutxOvVL70BkcYhfwxI9+A/TBl1HptRFZQBTRrLjemYCPr8NTit6MtrTCx/D0idP9R41x8CSDolN9rhLWmyHKlGZB1UJ+W2gigE6K9wgXqa07JsePgBdW9NbEkv6ik7eYORLrWVtyuEwjyZMPPhtYHqPKepSWaaX3pITLh/JrVMwYkM6hRzWFE1qz7Isr0pvDAGeMfswbQgSuUTl7fi0Xiu1/qtQUnhiomxdpUcdojrJSemBF/4djqLIqzuzhBV4Vha/SEd67QOBMBeAR8+x1H5NisHhjY4lO77eV+MFXeBjouF+t9tZnN5ubtHMEF4OM69XeimpohUS+Se0nwY9rsVCQ/B5lZiBt2CyQxi9M5WYdP66KPujR+0I0qUh1LVqQ48r98MgPqqvsIRUugx+lxJ6ezvN6RGrbsI8RIeVQYXerOPYM2hUiwUOVmL7iYHABnr7wejJhBbPmxgSmemDgpDpmaw8MHrV1jMNA/QJDQfq0wvIdS+5WFgL+kEM45pLe2nW0VuMfyybKGZ1moqHT2EvuRokDm1OD2zXhJ4vL2996T0qGsQ5HrjTD5GehCq9kH5cP01UiwQmV3J6A4MFDPMygiuU6Xmu4+JL4Vd9d9YcFsMuB2m/UUFvZI5I7xiZtfSiEUZAc8UcsYP6aL8b1QXcd+gUGgW9epTpdUnbIaMdlcNZ0H5fBT21Se1IfgOaJrLatC/YEZ5aE+YouY7jbODWu5Lk1KTXRXJCPHlc7dlrJj61JOfZXmLYbB5evqY4aQkj/EjoYJ/Btgp6s58dsXZmK1Zedz3pPaBX133a0OPHU+VZiSAFBbjJFkFvyOmV9B2VBv3Rq/u8Db288Z1zdlVmEZROX1YMAVMIE6Xe6zL2dOnVhZIq9AbQgquas4mY0NPbJXqHZr0XBHDshHWC/uidv+dYYkzuw3vQRK/xoqMLPX1a0NtTPUfMEvCoFlQx9aH3tOhJqNLz5APrEpQK+Bv6q72g92izkDIsygo9mm41m263b6WHLgJKJkIZEfFkD10UQ5dQUh/0VmI+HVT7ofT7RjQ2iI+8J2+kF0Kaqfgq0YtmC+xkH2aL2aFp7A1ou8SKK1uIZYuLY28wmc3I74Xy0Cc9sF3G5P85ef2uSM5nHkOJXkIsobNbo05Dmg4yRJJiABvmbhalQyVof/TgdU1CW1fyuuqm92gd/IFLPaxdeW7Ws0HnT8DkWwr0SDLrkimGBVMMM9UUyvnP6eHf0mQdvzoIA5JWcBsI9BJGy6e0eFmh50wgxd+g+f5t6V3J64rQ++lklLGL0pmGkAYppjLBJY0L+AORnoeoA+0h6miSsp8wLqVn+9NpLL1K9Bo8hnNcAKFCFAekl00tcLKNwJjFPNdlmNGfctFycOhA5aXpOHV6bxufsWuzxJdrSa8KiR74cwNSDJ47RAy52RmyMNpwVf0R+r/ovZ3DMLFYvYvuOrJkRtMJ/7H9f6FXkEmwzFghOek/jPZEdmR7KAVhKhhlGU0yCDKq9wxS9kcPd+czPlB4bUMvH/ckW8y8K+4YqZ8nvhNEC1SVl8Rk61PvoZrXDq1nkVEXoHLsRqAXie8YPSKBljQpABTEWaEYUFe99zt6Mc+0uVKdAMKmNtsKBH6RliN760tWLpi3XkMvciFGFriu+1Z6oiwkmNV7DZUkHUbvwKQRic2PWGn2qPd+R8/C93NGK8waDSvKW3UqjCen2g5sibAQ9N6MpgzIpYJeq3RVSs80zYP82nbs7WnNeWrECtVcnNPb029aKwaKVmk7/SiGlK/Hf/BfPUrqAXAqumUWe4eO9N6s92y0pKHMpUklAwUIuNL6rqQ89swJo2dtaPiwKCd90ttkWSy/6tOj0dsTNBXYy3mYE0TOSqoApvfl/yA3sG/znGI6oMN9UiqdHul1Fi2BS7rliX5C9HLOb89ry0BWaLJli/nyBrQ2qPt6YpJ1zdzZq4reO/UeHUi5Xt9L/EiCyjn/8kDayslnIaLtFz2eqPEbo/dg9NYqekEURW+hRz26jaiTyL4eBaFEbECoNbbZhFSecPbIOykIe7mT/q3eO9hyy1HskTQ3TxqYrYe6ksnJg5ypFHCCVoAtkpRN8JGyP3oeSZQRX5/SM8zIIh7crXrZHZIyyUYgVecT9kVQoYcbdc0bcCxbAn8Tpd7x2hwPtacvtR9NizwaUJB1ANUFUsEXP6U0u/QH9EIr97uV+nhX+nK0560D72ro4THITyp6Gm+nFxSJpmv1Iq5wVd4LYoJQ3mXN2uVt3tlIbxCKEbKUX0vvG4qtQC/McnKxW3dMDqwL72KFqI47kv8deXo6Pzm8pF9iZV5LLx/w7BOXmF7fV9uu9eUkXCvic3FmLWM9W4o/mguG6lvpRbTV1JkrIsBhz/fyAO2+JQmfIEDnT/PJ98JarHfSA4tqqL+RGhggfKkJCH6TzLzfw4GtisNQjPhyskEjPU9nM5tmeiQBBFJuv/RajqLghwXpHRTamAiOMV9ipEBSLIoW6QmCzCD7A258LOYSP1nAXoHq06no2TlS/rPmISeC8zOYvjMQaLejclUNE1ZxUZ2C3hh5pmnvdjukwm1Xs1zwCT0ZvI5tQPmN7kxdW+gWiJKqhICdf1IE0yi9g+v6d5nLZhPHnkExizc5xVl1wkaPnl9JstYACKMY64jbCXhCs4FrqOhJDhNFZr5ADouZy0ImdvXt2s0KIr7A+lj+Rouep6rWk14/oOswSaem1w7BSiin2nPEXNKSmdLQtf3yZiPH5ZM87XABBKsn16LnixmsIprWDIE5tmOOHNlgwVfdEJ+JlBEeX37N4PKbRv6mto469GDk1a5XG6hzIAJ/OvUXZhgRd9ZtHLu4rZzJzq9jBn28aXcQyM2r6xg69JQjz7wrjghz43S33O/3O9Dst5BOoMnAn5m7/UxBi6JZqIF4qe1fGvRCpUAIFMoiUNZ0PZXxlBbBKmpWt+Rm1n6jQQ8GUP0lgvo+K7D7Gf/U17qK+Xh8tZcL6IZh/tlMZ2+QE/y03sjXoHeqEbicR52ZRtlRv3AA084U9vaMUdqMDnCKz1v8fXGCCd0AZVvJrKjHTc1Ogx5EgBQjOyD5Ywd5JSkIIogvkezOe2XchCQraLJYLjBcsiud9PWCqOn5UXuXWRLOUcm4ZnoxUi6/MICeKQ990naUMI2k6dty4YTupXRsFJQCyEWUWXrN9FBh+5cBO7WYd8kvIW3HB0zKO2gjwsFicwET5fKzaLWZC13QovSMGunZ6r5J6CVycAHs5qJfkT1AmhYATILtmQ3Dbb16fQKeyatAIz2/WPxfwRmdU3kiCIa5GA4iYXm16RY6iymfbrjvvfZbj5Ou+UQvNtEDGZ2pvozQ6g75QwOWD25AVPoo/QT6Z/3tCYM0NyuP8aTbOthvfPD4yV1pord81vZEjEB/svNIJVxu+LWf5bW1a5oPRto83+h91n3r+s0TnUDQRA/3NpXlRek9BsynK4Ori6S0ojPYFrpvPk1bCMkKyBzN0/1ZG+iBYFLvBxeQezciTRfPsHE5y1Cx+z6Xn2LzLYWZvZ9Z903wKTaNgrmBni1Us4oAGm90kYQl5Ls5k73AacKN+SIYjTWV07wQtYSK5DGfS02Akl42/BlaIDefRJAC6IJ4dI8rcmEjNllMx0cRKdl2Gm2jx1QeZhBWVrnHDCp6V2EUnVVGO6bnZbWXkHrNCEafd2Jnuyl2A2lGuEM/wrZgdPn+c6OIpKgChkVszF4aJySj3gLE9HDPK/aMM7EhuVxGdCJWUCe4LXm/3LSJJlYAuyPnm5lWFx7W01NhNfUzyLBRmhLUNxDFvrEjqi+RJdKIn7Bm46SW8Lb51oos2eTpGFbTmzVXhdArxy1HKZ3wEg+nXsDzwJM2IKXLmNh8KF8aDbmIPxvGWRzJBm9gKWlcKFB1jiBb4WFSDItR1+do1GIvt0MHe2eqTU/1HQyT65mLulhrc3QNTOx9YURYu33x2I42+Nai5z8XXKQiHZ/uUoEhKE3Ldfn+Decu9BaoYaaDwKoY68YlFvugOe+PHhbHJsCVh3WnCyCd6FtW3fV44HzBvnFcmAVqR787IIHJ9BZ8J7oOj1aBsdsUQ4B59nnNqW1wMK9+6g7CVOsutQNEUL/FvaRUkQQ1vEZt6dF8K0W/iIrL6+4brovRNz3v8cgDjC0bLz0Ro15916MoYckf6t+YTA70JS9zYPPV8g6QUBMeMIyvdmpBjC9bdmZ9F++ybIMkHJ+dyFbNuvwOc5lO0GYnB8Jui+/JM0uNYmdl1cHpRv4NcJqSvZv77pisfsJbs3lfOwl5h0uLvQJuFAl/l0T1xlVavgW/fepeDQzajVLYWSzIzu0Es3crDFQycsfW5JBbrHBK75n9Ks98Wy9gB51Thr5PbNLZGj8NWfSk9cPITIh8ncG5NzVSezoh2krP4nu+hlwEYWRlOw82CIWb1MXciKBPb1uHGVoAd8hNRmE1R4gLxIKo2ygTGJQ42BksKRyYEHBunCnujImQ6+sh/d3XJwKjTfEYKD2EEYldzEm7HZaJlsXaCRtB2bJsJy2gIhy6US3gUiAU/K8pCcuAOfbbIF89xlQrWdaOSgpND3lf3PCsnaFoTFlkc+lFJKhuRc/mq3+Fg7yQNXnoPaWJzOSwfzP9tgtNkysDf00b385Xmiyaju4ASS1sUgiAax03ySM/WQtVKaz3PYQ81Y2ZPO2eBqIHD7oISbXyLJIwmmrSO/FYNDYLfjSlSrEab0nWhufR7JE9r8+4/S1cgc0GxIomvRG/26G+LZUPg7VJtgYa3AX3IOj/ccXmco3liu/7SQSrLzfkDuqN8Ij/LHsymScjn5qDTk1m8NInkxG/hntGieFJggV0gp7xcWY6L9TVJGZ+EWKh0Mmuo76J1A6h9UO31whTmR1U49boM4Rz5tJbmr59cRVqFVFZ672m+UbW95ar5CWZ6l3aNskOpDe5UYuZPCPO1/LtQ8E1oLeOdRG/d+ccYAjCQFKnZtGMTxGxPmZquaAjcf8HdlV2U145+gAzKTbH0ikaq2yx3A1TJzjiMGIk8Z91ZX4HXU251BV30TuHgMAYjLSmDpexFb2mRgoRZxeQqAw7c57Z8pLemWMpzPMT3xK5Op0T6dPj7CbEQmK0wtxEMVun3bQBeKRMyJAptS0Ii2YLUqDX4IkK7MD9ZdcKX2A914A+QIA8eHNJ2QVaDi1vBlzj5xb4tmAnbQ35ngek8pmhKZUpuKNctIwyhL7pIJoWy+rrILKDyffOk+SdAC1mx5wjbJ9+ep6yw4G43jOexg3PIrsD0nxmbG+4ULm+JFk0cGdtzSg4yn+XPOHH2LF1ids2Yao+EOSCOqQGe6o7c7nNj/SQ6o4c2LQIT4m/tIkx9oFj6X7CZIpeDaJCQUPY5HKuigqX9Xk+3BbvbjwDyeEbZ65/f/189LFp+cc2CHJjIAwslsRzySMMSZ/TrjoAOzdx8tEOcka79xDjlGn03Km6jxnyZMZpblIG7QOhvwSrwoyo2PTYhh3bnVrO9qlCaK6nzw96BbA9cXHFSdlrq5FPjuRHmOc6dkJkdtQm/N0LViSneXLilWk5px3OxfYbHJbDJ+xgILwszF6LA6+cCTsY+rvWGpfuVhsL+XZ7nkhyIYNPdDvW7268+NeCmgUYYsco+6TwyEDJ7XA1w4u9wUS/F9RFAOUKCZBjtih4STKfJcorauo5S/uxyjFe2LaOBdgF5z4EtVGe+izGnaTnDygO3Vj1400cGd3tmRGJQW/ieA//sAEBjdc+faV67vJyVYZSt4/R+rv+hznWPwu77eSza/vX9UU6zdf1AdO8G9Qp7a+KNPH9ssycloTkoYFagesm9jRa0jCCuGbdG8cc2D111NqBLtw6Q37aznIrt20mXntL89hMS71m/rFepXbNgmyTpDWv1g/FcRJ6dS1ntyfPsoerJUkUEeut9OR1106al4t2wdvU7OxkHQ45z5rApmnud5em6jZgX04ceq/nDCCdVPmtGe2T+v1+n2G9c0XlcogwbkmSvGqq/gnAJ2kwXg5mpt7FQsKOTJo3rLl4K4CextQ2Qu4ojaI9NALGGmtoNyrAjRESFa5kv/4hgJ7GnEIpmuUooh2LT6O31xvxvrxjwU1hPfqfRm+ul5yTSftNmKp7Mv00emO9MCPEqQr7LFVJ20+jVw5dqUAmO3Jn0VcZx59GD0Sd1nwQfQwCBVg69Ubop9HLdOmRzFc2VbZVOm6E3pujb89w1qZHZs1I+0GHVnjdhF7d7oF/BH16VKeB0+irdQmh997g4lO0oEfrnpKRp5pM5dvefwrOmpKTgD60TL2vzWfS089qhWDbbPgk/ErovTd4+hRn1Cb2yGculFYceyjdx4DMRLcI8JD6K5ubKP8XLFvpDJK2o5frSzF9MvKoP/SKFNeuoIu128Tnpuio/I4EH16ybqUrfNRq9GEk6vrDub5/XaU+QXZF6infncwJvzZjqzVoTLuPeQWvdUd/A9hm562WdNSDrA7oYRahV/AoV+uVYmVMP7HxhN2BfzX3xjT+i1NBWwMU34Ut0hx3tvX5AiT1hkx/BHBzhmG+CDXulMrJo7x1K+D/FhDnnIk7otzPQavxcwi2+bEvTXPthDOlNwjE5+9c9jMzbI5+hoN0eRIO+yRjmmGYOwCBmE9DOup5uyfbzk2KPneYFPt0VmeB/4qEGmISepjV7sSGW3PIUf897tK7j6QH8lyMUk/iykOiNLBKiYLpf1+Q3wJcmJJBHUazRNGK9djTFUifZ7FQi7pO23lOOp1ulTkkDOtpsacj+jhrekAXgahDSbAHdQhbUlPMjuh+v6OfGXnnSftTOx9JD/RCL1lIsJLkPQsh2iDuy5ACeh8UImOA0dXLiZxPpBdWBWdH6GzM9H6gvlKFOj3K4uXok94rth36JUDt8QeSqKGRWzD9VHoaGK6b8Pj6qFlZjjbGVxPeu+JDC33S+6BpS4awudL6+KB5PY7M6g+v2brmH/7hH96O/wDHeYcShISEN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6208" y="1958737"/>
            <a:ext cx="1752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07975" y="1447800"/>
            <a:ext cx="6702425" cy="4724400"/>
          </a:xfrm>
          <a:prstGeom prst="cloudCallout">
            <a:avLst>
              <a:gd name="adj1" fmla="val 57198"/>
              <a:gd name="adj2" fmla="val -301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hs10.gif - 11.6 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03" y="2453736"/>
            <a:ext cx="4955059" cy="27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5029200"/>
            <a:ext cx="251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dirty="0" smtClean="0"/>
              <a:t>مُهَنْدِسٌ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jpattitude.com/Images/journa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15000" cy="49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9800" y="3581400"/>
            <a:ext cx="1321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 smtClean="0"/>
              <a:t>صَحافِيّ</a:t>
            </a:r>
            <a:endParaRPr lang="en-US" sz="3600" dirty="0"/>
          </a:p>
        </p:txBody>
      </p:sp>
      <p:sp>
        <p:nvSpPr>
          <p:cNvPr id="5" name="Cloud Callout 4"/>
          <p:cNvSpPr/>
          <p:nvPr/>
        </p:nvSpPr>
        <p:spPr>
          <a:xfrm>
            <a:off x="419100" y="1143000"/>
            <a:ext cx="2667000" cy="2133600"/>
          </a:xfrm>
          <a:prstGeom prst="cloudCallout">
            <a:avLst>
              <a:gd name="adj1" fmla="val 72739"/>
              <a:gd name="adj2" fmla="val 517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/>
              <a:t>صَحافِيّ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036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ablustv.net/Uploads/Image/13994321522948595209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83"/>
          <a:stretch/>
        </p:blipFill>
        <p:spPr bwMode="auto">
          <a:xfrm>
            <a:off x="457200" y="533400"/>
            <a:ext cx="8319486" cy="55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762000"/>
            <a:ext cx="2438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/>
              <a:t>صَحافِيّة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0"/>
            <a:ext cx="9144000" cy="68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0" y="1981200"/>
            <a:ext cx="3276600" cy="1173162"/>
          </a:xfrm>
        </p:spPr>
        <p:txBody>
          <a:bodyPr>
            <a:normAutofit/>
          </a:bodyPr>
          <a:lstStyle/>
          <a:p>
            <a:r>
              <a:rPr lang="ar-SA" sz="6600" dirty="0" smtClean="0"/>
              <a:t>قائدُ الطّائِرَة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013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736</TotalTime>
  <Words>197</Words>
  <Application>Microsoft Office PowerPoint</Application>
  <PresentationFormat>On-screen Show (4:3)</PresentationFormat>
  <Paragraphs>106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قائدُ الطّائِرَة</vt:lpstr>
      <vt:lpstr>دَهَّـــان/ صَـبَّــاغ</vt:lpstr>
      <vt:lpstr>بَـاحِــث</vt:lpstr>
      <vt:lpstr>طَبَّــاخ</vt:lpstr>
      <vt:lpstr>طَبَّــاخَــة/ رَبَّـةٌ بَيْتٍ</vt:lpstr>
      <vt:lpstr>نادِل</vt:lpstr>
      <vt:lpstr>عَامِلُ النَّظَافَةِ</vt:lpstr>
      <vt:lpstr>مُصَوِّر فُوتوغرافيا</vt:lpstr>
      <vt:lpstr>مِيَـكَـانِيــكِيّ</vt:lpstr>
      <vt:lpstr>مُعَـلِّمَــة</vt:lpstr>
      <vt:lpstr>طَبِيبَةُ أَسْنَانٍ</vt:lpstr>
      <vt:lpstr>خَـيَّــاطَـة</vt:lpstr>
      <vt:lpstr>طَـــبِيبٌ</vt:lpstr>
      <vt:lpstr>جَـرَّاح</vt:lpstr>
      <vt:lpstr>طَبِيبَةُ الحَيَوانات</vt:lpstr>
      <vt:lpstr>خَـــبـَّـــاز</vt:lpstr>
      <vt:lpstr>شُـرْطِــيٌّ</vt:lpstr>
      <vt:lpstr>شُـرْطِيّ المُـرور</vt:lpstr>
      <vt:lpstr>سَاعِي البَرِيد</vt:lpstr>
      <vt:lpstr>صانِع أحْذِية</vt:lpstr>
      <vt:lpstr>رَجُلُ الإطْفاء</vt:lpstr>
      <vt:lpstr>سَـائِق</vt:lpstr>
      <vt:lpstr>جُنْدِيٌّ</vt:lpstr>
      <vt:lpstr>بَـــنَّـــاء</vt:lpstr>
      <vt:lpstr>بائِع الفَـاكِـــهة</vt:lpstr>
      <vt:lpstr>لا تُؤَجِّلْ عَمَلَ اليَومِ إلى الغَد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Rola Odeh</dc:creator>
  <cp:lastModifiedBy>Naima Mustapha</cp:lastModifiedBy>
  <cp:revision>60</cp:revision>
  <dcterms:created xsi:type="dcterms:W3CDTF">2013-09-26T12:16:51Z</dcterms:created>
  <dcterms:modified xsi:type="dcterms:W3CDTF">2016-10-10T13:18:39Z</dcterms:modified>
</cp:coreProperties>
</file>