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E32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11" autoAdjust="0"/>
    <p:restoredTop sz="94638" autoAdjust="0"/>
  </p:normalViewPr>
  <p:slideViewPr>
    <p:cSldViewPr>
      <p:cViewPr>
        <p:scale>
          <a:sx n="94" d="100"/>
          <a:sy n="94" d="100"/>
        </p:scale>
        <p:origin x="-40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6F7A002-7CEF-4A2C-AD2D-D473EFCDD8E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3A27AB0-A756-4EAB-A573-4B7AF4AEC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A002-7CEF-4A2C-AD2D-D473EFCDD8E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AB0-A756-4EAB-A573-4B7AF4AEC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A002-7CEF-4A2C-AD2D-D473EFCDD8E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AB0-A756-4EAB-A573-4B7AF4AEC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6F7A002-7CEF-4A2C-AD2D-D473EFCDD8E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AB0-A756-4EAB-A573-4B7AF4AEC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6F7A002-7CEF-4A2C-AD2D-D473EFCDD8E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3A27AB0-A756-4EAB-A573-4B7AF4AEC2F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6F7A002-7CEF-4A2C-AD2D-D473EFCDD8E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A27AB0-A756-4EAB-A573-4B7AF4AEC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6F7A002-7CEF-4A2C-AD2D-D473EFCDD8E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3A27AB0-A756-4EAB-A573-4B7AF4AEC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F7A002-7CEF-4A2C-AD2D-D473EFCDD8E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A27AB0-A756-4EAB-A573-4B7AF4AEC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6F7A002-7CEF-4A2C-AD2D-D473EFCDD8E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3A27AB0-A756-4EAB-A573-4B7AF4AEC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6F7A002-7CEF-4A2C-AD2D-D473EFCDD8E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3A27AB0-A756-4EAB-A573-4B7AF4AEC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6F7A002-7CEF-4A2C-AD2D-D473EFCDD8E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3A27AB0-A756-4EAB-A573-4B7AF4AEC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6F7A002-7CEF-4A2C-AD2D-D473EFCDD8EC}" type="datetimeFigureOut">
              <a:rPr lang="en-US" smtClean="0"/>
              <a:pPr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3A27AB0-A756-4EAB-A573-4B7AF4AEC2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om/url?sa=i&amp;rct=j&amp;q=&amp;esrc=s&amp;source=images&amp;cd=&amp;cad=rja&amp;uact=8&amp;ved=0ahUKEwiB09zS3PTQAhVJzmMKHQ--DuYQjRwIBw&amp;url=https://www.pinterest.com/pin/303218987383611156/&amp;bvm=bv.141320020,bs.1,d.cGc&amp;psig=AFQjCNFfksX7rzrdeglCzGTdOkORJadFzA&amp;ust=1481840356850846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google.com/url?sa=i&amp;rct=j&amp;q=&amp;esrc=s&amp;source=images&amp;cd=&amp;ved=0ahUKEwjMqenVvOPQAhUH9mMKHTT8Df4QjRwIBw&amp;url=https://wvhigh.eq.edu.au/CalendarandNews/News&amp;psig=AFQjCNHY3bseZ1pH3IB7B0ZI6SwPcAlpEg&amp;ust=148124785251388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url?sa=i&amp;rct=j&amp;q=&amp;esrc=s&amp;source=images&amp;cd=&amp;cad=rja&amp;uact=8&amp;ved=0ahUKEwi9nYebvePQAhXHOyYKHQYqDGsQjRwIBw&amp;url=http://www.shutterstock.com/pic-113264908/stock-vector-set-of-science-stuff-icon.html&amp;psig=AFQjCNFlJxgyB8UrYheKCmmJRbaW-i2Jrg&amp;ust=148124807028752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&amp;esrc=s&amp;source=images&amp;cd=&amp;cad=rja&amp;uact=8&amp;ved=0ahUKEwj90KamwOPQAhVDPiYKHa0tDggQjRwIBw&amp;url=http://tiobirthnegi.freeiz.com/s/287.html&amp;bvm=bv.140915558,d.d2s&amp;psig=AFQjCNFbNtn3aDCGSGaDfKj1zXmwgieC3A&amp;ust=148124888614947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&amp;esrc=s&amp;source=images&amp;cd=&amp;cad=rja&amp;uact=8&amp;ved=0ahUKEwiOhr3FwePQAhVFNSYKHXSYD38QjRwIBw&amp;url=http://www.123rf.com/clipart-vector/sleeping_room.html&amp;bvm=bv.140915558,d.d2s&amp;psig=AFQjCNE8oec6033-v__vu3mxT-dmu1uBgg&amp;ust=1481249177463923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66CCFF"/>
                </a:solidFill>
              </a:rPr>
              <a:t>كَيْفَ أَقْضِي يَومِي؟</a:t>
            </a:r>
            <a:endParaRPr lang="en-US" dirty="0">
              <a:solidFill>
                <a:srgbClr val="66CC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E32FA3"/>
                </a:solidFill>
              </a:rPr>
              <a:t>عبادة مالك</a:t>
            </a:r>
            <a:endParaRPr lang="en-US" dirty="0">
              <a:solidFill>
                <a:srgbClr val="E32FA3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في الصباح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dirty="0" smtClean="0">
                <a:solidFill>
                  <a:srgbClr val="66CCFF"/>
                </a:solidFill>
              </a:rPr>
              <a:t>أقوم من النوم في الصباح، وأدْخُلُ الحمام.</a:t>
            </a:r>
          </a:p>
          <a:p>
            <a:pPr algn="r" rtl="1">
              <a:buFontTx/>
              <a:buChar char="-"/>
            </a:pPr>
            <a:r>
              <a:rPr lang="ar-SA" dirty="0" smtClean="0">
                <a:solidFill>
                  <a:srgbClr val="66CCFF"/>
                </a:solidFill>
              </a:rPr>
              <a:t>أنظف اسناني</a:t>
            </a:r>
          </a:p>
          <a:p>
            <a:pPr algn="r" rtl="1">
              <a:buFontTx/>
              <a:buChar char="-"/>
            </a:pPr>
            <a:r>
              <a:rPr lang="ar-SA" dirty="0" smtClean="0">
                <a:solidFill>
                  <a:srgbClr val="66CCFF"/>
                </a:solidFill>
              </a:rPr>
              <a:t>أتوضأ</a:t>
            </a:r>
          </a:p>
          <a:p>
            <a:pPr algn="r" rtl="1">
              <a:buFontTx/>
              <a:buChar char="-"/>
            </a:pPr>
            <a:r>
              <a:rPr lang="ar-SA" dirty="0" smtClean="0">
                <a:solidFill>
                  <a:srgbClr val="66CCFF"/>
                </a:solidFill>
              </a:rPr>
              <a:t>أصلي صلاة الفجر</a:t>
            </a:r>
          </a:p>
          <a:p>
            <a:pPr algn="r" rtl="1">
              <a:buFontTx/>
              <a:buChar char="-"/>
            </a:pPr>
            <a:r>
              <a:rPr lang="ar-SA" dirty="0" smtClean="0">
                <a:solidFill>
                  <a:srgbClr val="66CCFF"/>
                </a:solidFill>
              </a:rPr>
              <a:t>ألبس ثياب المدرسة. </a:t>
            </a:r>
            <a:endParaRPr lang="en-US" dirty="0">
              <a:solidFill>
                <a:srgbClr val="66CCFF"/>
              </a:solidFill>
            </a:endParaRPr>
          </a:p>
        </p:txBody>
      </p:sp>
      <p:sp>
        <p:nvSpPr>
          <p:cNvPr id="6146" name="AutoShape 2" descr="Image result for cartoon wake up in the morning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Image result for cartoon wake up in the morning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4" name="Picture 10" descr="Image result for cartoon girl wake up in the morni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743200"/>
            <a:ext cx="4038600" cy="333930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في المدرسة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ar-SA" dirty="0" smtClean="0">
                <a:solidFill>
                  <a:srgbClr val="66CCFF"/>
                </a:solidFill>
              </a:rPr>
              <a:t>أدْرُسُ:</a:t>
            </a:r>
            <a:endParaRPr lang="en-US" dirty="0" smtClean="0">
              <a:solidFill>
                <a:srgbClr val="66CCFF"/>
              </a:solidFill>
            </a:endParaRPr>
          </a:p>
          <a:p>
            <a:pPr algn="r" rtl="1"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ar-SA" dirty="0" smtClean="0">
                <a:solidFill>
                  <a:srgbClr val="66CCFF"/>
                </a:solidFill>
              </a:rPr>
              <a:t>اللغة العربية, الرياضیات, اللغة الإنجليزية, العُلوم، ثمّ وقتُ الاستراحة وَ الغداء، القرآن الكريم, التاريخ, والدراسات الإسلامية.</a:t>
            </a:r>
            <a:endParaRPr lang="en-US" dirty="0" smtClean="0">
              <a:solidFill>
                <a:srgbClr val="66CCFF"/>
              </a:solidFill>
            </a:endParaRPr>
          </a:p>
          <a:p>
            <a:pPr algn="r" rtl="1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US" dirty="0" smtClean="0">
              <a:solidFill>
                <a:srgbClr val="66CCFF"/>
              </a:solidFill>
            </a:endParaRPr>
          </a:p>
          <a:p>
            <a:pPr algn="r" rtl="1">
              <a:buClr>
                <a:schemeClr val="accent3">
                  <a:lumMod val="60000"/>
                  <a:lumOff val="40000"/>
                </a:schemeClr>
              </a:buClr>
              <a:buNone/>
            </a:pPr>
            <a:r>
              <a:rPr lang="ar-SA" dirty="0" smtClean="0">
                <a:solidFill>
                  <a:srgbClr val="66CCFF"/>
                </a:solidFill>
              </a:rPr>
              <a:t>ثُمّ أَذْهَبُ إلى المنزل حوالي الساعة الرابعة والنّصف.</a:t>
            </a:r>
            <a:endParaRPr lang="en-US" dirty="0" smtClean="0">
              <a:solidFill>
                <a:srgbClr val="66CCFF"/>
              </a:solidFill>
            </a:endParaRPr>
          </a:p>
          <a:p>
            <a:pPr algn="r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US" dirty="0" smtClean="0">
              <a:solidFill>
                <a:srgbClr val="66CCFF"/>
              </a:solidFill>
            </a:endParaRPr>
          </a:p>
          <a:p>
            <a:pPr algn="r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US" dirty="0" smtClean="0">
              <a:solidFill>
                <a:srgbClr val="66CCFF"/>
              </a:solidFill>
            </a:endParaRPr>
          </a:p>
          <a:p>
            <a:pPr algn="r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US" dirty="0" smtClean="0">
              <a:solidFill>
                <a:srgbClr val="66CCFF"/>
              </a:solidFill>
            </a:endParaRPr>
          </a:p>
          <a:p>
            <a:pPr algn="r">
              <a:buClr>
                <a:schemeClr val="accent3">
                  <a:lumMod val="60000"/>
                  <a:lumOff val="40000"/>
                </a:schemeClr>
              </a:buClr>
              <a:buNone/>
            </a:pPr>
            <a:endParaRPr lang="en-US" dirty="0">
              <a:solidFill>
                <a:srgbClr val="66CCFF"/>
              </a:solidFill>
            </a:endParaRPr>
          </a:p>
        </p:txBody>
      </p:sp>
      <p:pic>
        <p:nvPicPr>
          <p:cNvPr id="2054" name="Picture 6" descr="Image result for school subjects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" y="152400"/>
            <a:ext cx="3733800" cy="228599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المادة المُفَضّلة: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dirty="0" smtClean="0">
                <a:solidFill>
                  <a:srgbClr val="66CCFF"/>
                </a:solidFill>
              </a:rPr>
              <a:t>مادتي المُفضّلة هي مادّةُ العُلومِ لأنه مثير جدا للاهتمام، </a:t>
            </a:r>
            <a:r>
              <a:rPr lang="ar-SA" dirty="0">
                <a:solidFill>
                  <a:srgbClr val="66CCFF"/>
                </a:solidFill>
              </a:rPr>
              <a:t>وخاصة </a:t>
            </a:r>
            <a:r>
              <a:rPr lang="ar-SA" dirty="0" smtClean="0">
                <a:solidFill>
                  <a:srgbClr val="66CCFF"/>
                </a:solidFill>
              </a:rPr>
              <a:t>عِلْمُ الأحياءِ البشريّةِ.</a:t>
            </a:r>
            <a:endParaRPr lang="en-US" dirty="0">
              <a:solidFill>
                <a:srgbClr val="66CCFF"/>
              </a:solidFill>
            </a:endParaRPr>
          </a:p>
        </p:txBody>
      </p:sp>
      <p:pic>
        <p:nvPicPr>
          <p:cNvPr id="1026" name="Picture 2" descr="Image result for science stuf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3240820"/>
            <a:ext cx="3200400" cy="338902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فى المنزل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ar-SA" dirty="0" smtClean="0">
                <a:solidFill>
                  <a:srgbClr val="66CCFF"/>
                </a:solidFill>
              </a:rPr>
              <a:t>عندما أَصِلُ إلى المنزل، أقوم بتغيير ملابسي، ومشاهدة التِّلْفَاز لمدة ساعة، ثم البدء في </a:t>
            </a:r>
            <a:endParaRPr lang="en-US" dirty="0" smtClean="0">
              <a:solidFill>
                <a:srgbClr val="66CCFF"/>
              </a:solidFill>
            </a:endParaRPr>
          </a:p>
          <a:p>
            <a:pPr algn="r">
              <a:buNone/>
            </a:pPr>
            <a:r>
              <a:rPr lang="en-US" dirty="0" smtClean="0">
                <a:solidFill>
                  <a:srgbClr val="66CCFF"/>
                </a:solidFill>
              </a:rPr>
              <a:t>					</a:t>
            </a:r>
            <a:r>
              <a:rPr lang="ar-SA" dirty="0" smtClean="0">
                <a:solidFill>
                  <a:srgbClr val="66CCFF"/>
                </a:solidFill>
              </a:rPr>
              <a:t>واجباتي المنزلية.</a:t>
            </a:r>
            <a:endParaRPr lang="en-US" dirty="0" smtClean="0">
              <a:solidFill>
                <a:srgbClr val="66CCFF"/>
              </a:solidFill>
            </a:endParaRPr>
          </a:p>
          <a:p>
            <a:pPr algn="r">
              <a:buNone/>
            </a:pPr>
            <a:endParaRPr lang="en-US" dirty="0" smtClean="0">
              <a:solidFill>
                <a:srgbClr val="66CCFF"/>
              </a:solidFill>
            </a:endParaRPr>
          </a:p>
          <a:p>
            <a:pPr algn="r">
              <a:buNone/>
            </a:pPr>
            <a:endParaRPr lang="en-US" dirty="0" smtClean="0">
              <a:solidFill>
                <a:srgbClr val="66CCFF"/>
              </a:solidFill>
            </a:endParaRPr>
          </a:p>
          <a:p>
            <a:pPr algn="r">
              <a:buNone/>
            </a:pPr>
            <a:endParaRPr lang="en-US" dirty="0" smtClean="0">
              <a:solidFill>
                <a:srgbClr val="66CCFF"/>
              </a:solidFill>
            </a:endParaRPr>
          </a:p>
          <a:p>
            <a:pPr algn="r">
              <a:buNone/>
            </a:pPr>
            <a:endParaRPr lang="en-US" dirty="0">
              <a:solidFill>
                <a:srgbClr val="66CCFF"/>
              </a:solidFill>
            </a:endParaRPr>
          </a:p>
        </p:txBody>
      </p:sp>
      <p:pic>
        <p:nvPicPr>
          <p:cNvPr id="41988" name="Picture 4" descr="Image result for girl doing homework cartoo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276600"/>
            <a:ext cx="3352800" cy="335280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فى المنزل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72000"/>
          </a:xfrm>
        </p:spPr>
        <p:txBody>
          <a:bodyPr/>
          <a:lstStyle/>
          <a:p>
            <a:pPr algn="r" rtl="1">
              <a:buNone/>
            </a:pPr>
            <a:r>
              <a:rPr lang="ar-SA" dirty="0" smtClean="0">
                <a:solidFill>
                  <a:srgbClr val="66CCFF"/>
                </a:solidFill>
              </a:rPr>
              <a:t>ثم ننتظر أبي حتّى يأتي إلى </a:t>
            </a:r>
          </a:p>
          <a:p>
            <a:pPr algn="r" rtl="1">
              <a:buNone/>
            </a:pPr>
            <a:r>
              <a:rPr lang="ar-SA" dirty="0" smtClean="0">
                <a:solidFill>
                  <a:srgbClr val="66CCFF"/>
                </a:solidFill>
              </a:rPr>
              <a:t>المنزل ثُمَّ نَتَناول وجبة العشاء.</a:t>
            </a:r>
          </a:p>
          <a:p>
            <a:pPr algn="r" rtl="1">
              <a:buNone/>
            </a:pPr>
            <a:r>
              <a:rPr lang="ar-SA" dirty="0" smtClean="0">
                <a:solidFill>
                  <a:srgbClr val="66CCFF"/>
                </a:solidFill>
              </a:rPr>
              <a:t> ثم نصلي </a:t>
            </a:r>
            <a:endParaRPr lang="en-US" dirty="0" smtClean="0">
              <a:solidFill>
                <a:srgbClr val="66CCFF"/>
              </a:solidFill>
            </a:endParaRPr>
          </a:p>
          <a:p>
            <a:pPr algn="r" rtl="1">
              <a:buNone/>
            </a:pPr>
            <a:r>
              <a:rPr lang="ar-SA" dirty="0" smtClean="0">
                <a:solidFill>
                  <a:srgbClr val="66CCFF"/>
                </a:solidFill>
              </a:rPr>
              <a:t>وبعد ذلك أنام في سريري. </a:t>
            </a:r>
            <a:endParaRPr lang="en-US" dirty="0">
              <a:solidFill>
                <a:srgbClr val="66CCFF"/>
              </a:solidFill>
            </a:endParaRPr>
          </a:p>
        </p:txBody>
      </p:sp>
      <p:pic>
        <p:nvPicPr>
          <p:cNvPr id="43010" name="Picture 2" descr="Image result for girl going to bed cartoon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1905000"/>
            <a:ext cx="3048000" cy="412659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133600"/>
            <a:ext cx="8229600" cy="1399032"/>
          </a:xfrm>
        </p:spPr>
        <p:txBody>
          <a:bodyPr/>
          <a:lstStyle/>
          <a:p>
            <a:pPr algn="ctr" rtl="1"/>
            <a:r>
              <a:rPr lang="ar-SA" dirty="0" smtClean="0"/>
              <a:t>شُكْرًا</a:t>
            </a:r>
            <a:br>
              <a:rPr lang="ar-SA" dirty="0" smtClean="0"/>
            </a:br>
            <a:r>
              <a:rPr lang="ar-SA" dirty="0" smtClean="0"/>
              <a:t>معلمتي / نعيمة مصطفى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96519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1582</TotalTime>
  <Words>125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Verve</vt:lpstr>
      <vt:lpstr>كَيْفَ أَقْضِي يَومِي؟</vt:lpstr>
      <vt:lpstr>في الصباح</vt:lpstr>
      <vt:lpstr>في المدرسة</vt:lpstr>
      <vt:lpstr>المادة المُفَضّلة: </vt:lpstr>
      <vt:lpstr>فى المنزل</vt:lpstr>
      <vt:lpstr>فى المنزل</vt:lpstr>
      <vt:lpstr>شُكْرًا معلمتي / نعيمة مصطفى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يوم أفاراجي في حياتي</dc:title>
  <dc:creator>AamirMalik</dc:creator>
  <cp:lastModifiedBy>Naima Mustapha</cp:lastModifiedBy>
  <cp:revision>42</cp:revision>
  <dcterms:created xsi:type="dcterms:W3CDTF">2016-11-21T02:20:41Z</dcterms:created>
  <dcterms:modified xsi:type="dcterms:W3CDTF">2016-12-15T14:17:36Z</dcterms:modified>
</cp:coreProperties>
</file>