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2"/>
  </p:notesMasterIdLst>
  <p:sldIdLst>
    <p:sldId id="256" r:id="rId2"/>
    <p:sldId id="257" r:id="rId3"/>
    <p:sldId id="267" r:id="rId4"/>
    <p:sldId id="279" r:id="rId5"/>
    <p:sldId id="268" r:id="rId6"/>
    <p:sldId id="269" r:id="rId7"/>
    <p:sldId id="270" r:id="rId8"/>
    <p:sldId id="281" r:id="rId9"/>
    <p:sldId id="271" r:id="rId10"/>
    <p:sldId id="272" r:id="rId11"/>
    <p:sldId id="273" r:id="rId12"/>
    <p:sldId id="280" r:id="rId13"/>
    <p:sldId id="282" r:id="rId14"/>
    <p:sldId id="274" r:id="rId15"/>
    <p:sldId id="275" r:id="rId16"/>
    <p:sldId id="276" r:id="rId17"/>
    <p:sldId id="277" r:id="rId18"/>
    <p:sldId id="278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66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8E00"/>
    <a:srgbClr val="DE7400"/>
    <a:srgbClr val="4E863A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3074F12-AA26-4AC8-9962-C36BB8F3255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074F12-AA26-4AC8-9962-C36BB8F32554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r.wikipedia.org/wiki/%D9%85%D8%B9%D9%87%D8%AF_%D8%A7%D9%84%D8%B9%D8%A7%D9%84%D9%85_%D8%A7%D9%84%D8%B9%D8%B1%D8%A8%D9%8A" TargetMode="External"/><Relationship Id="rId2" Type="http://schemas.openxmlformats.org/officeDocument/2006/relationships/hyperlink" Target="https://www.youtube.com/watch?v=_TBmda1DOm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18_3oasHat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743199"/>
            <a:ext cx="6705599" cy="879825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rtl="1"/>
            <a:r>
              <a:rPr lang="ar-S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-Kharashi 21" pitchFamily="2" charset="-78"/>
              </a:rPr>
              <a:t>في معرض الفن الإسلاميّ</a:t>
            </a:r>
            <a:endParaRPr lang="en-US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-Kharashi 21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5105400"/>
            <a:ext cx="2540000" cy="606778"/>
          </a:xfrm>
        </p:spPr>
        <p:txBody>
          <a:bodyPr>
            <a:normAutofit fontScale="70000" lnSpcReduction="20000"/>
          </a:bodyPr>
          <a:lstStyle/>
          <a:p>
            <a:r>
              <a:rPr lang="ar-SA" b="1" dirty="0" smtClean="0"/>
              <a:t>الوحدة الثانية</a:t>
            </a:r>
          </a:p>
          <a:p>
            <a:r>
              <a:rPr lang="ar-SA" b="1" dirty="0" smtClean="0"/>
              <a:t>عرض المفردات</a:t>
            </a:r>
            <a:endParaRPr lang="en-US" b="1" dirty="0"/>
          </a:p>
        </p:txBody>
      </p:sp>
      <p:pic>
        <p:nvPicPr>
          <p:cNvPr id="5" name="Picture 4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86" y="6629400"/>
            <a:ext cx="470520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عُمْلاتٌ فِضِّيّة قَدِيمَة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coins4arab.com/vb/attachment.php?attachmentid=95125&amp;stc=1&amp;d=13009142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715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7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عُمْلَةٌ ذَهَبِيَّـةٌ قَدِيمَة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t="1969" r="17481" b="11363"/>
          <a:stretch/>
        </p:blipFill>
        <p:spPr>
          <a:xfrm>
            <a:off x="2666925" y="1905000"/>
            <a:ext cx="4191075" cy="3581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267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عُمْلَةٌ ذَهَبِيَّـةٌ قَدِيمَة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img.youm7.com/images/NewsPics/large/S22014171327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7" r="7304"/>
          <a:stretch/>
        </p:blipFill>
        <p:spPr bwMode="auto">
          <a:xfrm>
            <a:off x="2362200" y="1828800"/>
            <a:ext cx="4226943" cy="306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عُمْلَةٌ ذَهَبِيَّـةٌ قَدِيمَة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4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http://media.al-sharq.com/PortalImages/News/Large/121385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57400"/>
            <a:ext cx="7010400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عُمْلاتٌ ذَهَبِيَّـةٌ قَدِيمَة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Image result for ‫عملات فضية قديمة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57400"/>
            <a:ext cx="627627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قِطْعَةٌ من كِسْوَةِ الكَعْبَة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mage result for ‫قطعة من كسوة الكعبة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352800" cy="391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مَنْسُوجَةٌ بِخُيوطٍ منْ ذَهَبٍ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Image result for ‫قطعة من كسوة الكعبة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0"/>
            <a:ext cx="4626429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9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مَنْسُوجَةٌ بِخُيوطٍ منْ ذَهَبٍ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ahmnews.com/wp-content/uploads/2012/10/14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0"/>
            <a:ext cx="3810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15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أوانِي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s://civilizationlovers.files.wordpress.com/2011/10/1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65383"/>
            <a:ext cx="2952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civilizationlovers.files.wordpress.com/2011/10/8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199"/>
            <a:ext cx="29527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7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سَيْفٌ مُزَيَّن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 descr="http://www.alabasianews.com/UpLoadImages/%D8%B3%D9%8A%D9%81%20%D9%86%D8%A7%D8%AF%D8%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57400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مَعْرِضُ الفَنِّ الإِسلامِيِّ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qm.org.qa/sites/default/files/styles/gallery_large/public/images/gallery/6_-_001_mia_gl_0.jpg?itok=Y8Ljx9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6694346" cy="387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سَيْفٌ مُزَيَّن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http://www.aleqt.com/a/small/fe/fea2070cb18911b710d39ba692765eda_w570_h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4292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سَيْفٌ مُزَيَّن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http://www.kingkhalid.org.sa/Uploads/Images/LargeImages/MK_2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05000"/>
            <a:ext cx="602188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7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خَنْجَر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 descr="http://www.kingkhalid.org.sa/Uploads/Images/LargeImages/MK_3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400"/>
            <a:ext cx="5867400" cy="386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8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خَنْجَر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://archive.aawsat.com/2007/08/23/images/daily3.4337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31836">
            <a:off x="3312488" y="1494285"/>
            <a:ext cx="3048345" cy="417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4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خَنْجَر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6" name="Picture 2" descr="http://farm3.static.flickr.com/2025/1697845015_526aad67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51" y="1862470"/>
            <a:ext cx="55753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70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خَوْذَةُ جُنْدِيّ مُسْلِم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http://www.altareekh.com/uploads/image/1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36957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3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خَوْذَةُ جُنْدِيّ مُسْلِم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http://yaeni.com/Files/20140206-1159341012593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838575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5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نُحَاس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0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3063"/>
            <a:ext cx="7620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i00.i.aliimg.com/img/pb/457/660/106/106660457_5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85835"/>
            <a:ext cx="2362200" cy="186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encrypted-tbn3.gstatic.com/images?q=tbn:ANd9GcRAjDkD34kdtRktV1yeccjIZzQC_h2QGBSYvU8pxtIdHfaIkKy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70" y="8460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://images.wisegeek.com/copper-wir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9"/>
          <a:stretch/>
        </p:blipFill>
        <p:spPr bwMode="auto">
          <a:xfrm>
            <a:off x="2604977" y="3200400"/>
            <a:ext cx="3982936" cy="286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1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آنيةٌ طُلِيَتْ بالنُّحَاس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data:image/jpeg;base64,/9j/4AAQSkZJRgABAQAAAQABAAD/2wCEAAkGBxQTEhUUExQVFhUWGBwYGBcXGBcVHBgXFxcXFxcdGBcYHCggGBolHBQUITEhJSksLi4uFx8zODMsNygtLiwBCgoKDg0OGhAQGiwkHyQtLCwsLCwsLCwsLCwsLCwsLCwsLCwsLCwsLCwsLCwsLCwsLCwsLCwsLCwsLCwsLCwsLP/AABEIAMIBAwMBIgACEQEDEQH/xAAcAAACAwEBAQEAAAAAAAAAAAAAAQIDBAUHBgj/xAA4EAABAwIEAwUHBAMAAgMAAAABAAIRAyEEEjFBBVFhBhMicYEyQlKRobHRByNywRTh8GLxJFPC/8QAGgEAAgMBAQAAAAAAAAAAAAAAAAECAwQFBv/EACsRAQEAAgEEAQMDAwUAAAAAAAABAhEDBBIhMUFRYXETIpEFMtEUI1KBsf/aAAwDAQACEQMRAD8A8oAndBUWm6EiSLSiVEOThATCYPNRCHHkgzlWByrGiYJCRr2if7ULJNcmQgG2VNpPkraVIvIDWknkLyV912c/TatWh1Y90Ph94/hVcnLjhN2rMcLk+ENOTAC+h4X2SxWIgU6ZDd3O8I87r1bCcAwOCIcQC46H2zMXKsq9ptW0qQkaHX1jRYOTr/jGNGHBt8bgv0pqGM9UTyaP7K+jwX6Z4QCHh7nDXM/L9Ar6tXGVoJdHINMH6Kx/Z6s67qjiTcmVnvU8uS39KT6Km9huHNmWtn4TUIIVNb9P+Hv9kgDm2pYH1Ww9ljzNuoQ7gTfjIIF528wq/wBblnyl+njfVfJcV/Sl0n/HqtJAnK4iSP8AxjVfLcS7EYykPFSJaPeaJBC9PbwxzQHAu6OEj5ELTRfiAJbUdHJ0PA8plX49ZyT35Qy4JXgdSi5vtNII5ghVkW3X6Bx3cVmxiaAM2c5oBE8zuF8xxj9MqNUZ8JVDT8JdmbPnq1auPrcMvF8KMuCx5HCjr0K63GuBV8LUyVWFp57HqDuuXUC2TKX0puOia5QdrZWt6FVujkpoIbKJKmGbpJki16czrukhyCD42Ci0FSAvqkSgDL1QnlG/3QnoIgJh5gjY6pRe6nmHokEmstJj5qubpC6k06oMxKbWc0gFOEAAwgKTnchH5SY1I0gF1+CcFq4l+Sm0nrsAo9n+C1MTVbTpiSdT8I3XuPDsDR4dQhgaXgAwdXHmeix9T1M45qe2jj4t+a5/ZnshQwLO8q5XVAJkm/QALbiONVanhotIaRBnXzzbLHUD8RUFQt8TtGj7mdAuxgaNNtTu6jvFHst0Hmea42eeWd3W2YY4zy5eH4RcOfJYCAXaAXvbdd6n3LO8YKcljZvqWkTLVjDTFbDVjlGrDtEyPr91gxXe12tyyzI3K5/xdBzCUujs7nY7NhvdmoTA3J2t1XU/z6L5DajSeQMzMLhPwLjS7sHKwAWHvaXJWvDMhzG90G5feEX9NlZM7JpVnhLe7beeK0GnK6oA6bjkSQb8lzu0lYMaKjPEHeG17FpM/T6q7GNFOo8d1nD72A/vVcbD4doL23a15GVsEjODAtsbkIzyv9tPjwkvdGjifFK1KoyHNFI92WgtkFmr79PwlS4yxzKlWpTAHeZaWSQXDmfuqO5r1GsouaDTaZD5uABEQtGK4IxozmTluL2GkwPRR3U+3GePldVw9x45cRZmjo6/7R3IBzNlp0zNt6OCoxWPp0qrqzCaj3gBrBoIgXO2i0cGa9zi13hLpfbm4z8ronm6K+t1bj8HTxFPu8RTa5pHtf2Ph9F5J217AVMLNSlNShrPvM/lzHVewgkEwNDDh+FYSMp95hFxE69Nwr+Lny479lWWEr8wOYq3BeifqP2N/wAc9/QH7LtR/wDWT/8Akrz8jVdjj5JnNxkzx7aoJKRcrJ6KDlarRcm5qRKQKZJu89lBw0Q59kZkEWUpKcIRoG9w5XUQUZp9E9Sgzt+Ve4NLTFzzNreSzKbGn0QCMqTT81GFKUjSafqtWBwbqtRrGCXOIACzMavXv0m7NhrP8moBmdanOw3Ko5+WceO1vHh3V9J2T4C3A4ecoL4lx3c7kOiGkVz39aGMaNt/NLimIZWqMaxzhlJDuRH/ALW6kW0qJNRk03OiOmi4OWVzy3XRmPbNseDx4Y+WElhtcQY2UuOcJeKnf0z4XEa+6dIPQq3G4+iW5PASfYyajoVHA4Wu4xUP7czB96NFH7Hvz3LMPgKlaDiAIboATJ8+i6mJY1jI0aLW2C0NUa5BEG/RS14Vd1tY8AwxDiDE5SBHg2E7q9pBAAJB0kD7Tr5qnI8OjPLS4ZQIgNb/AKV2FjJcATv0JMpT2d9bSdh8sHO55i2aD9QsrwWsLqcEtc4w4G5i3kod0KYc2mCIO5zajN/RSp1/AbyQQY3NkW+Txl01YFxzEFobYEgaAkSQt5C5eFxFRxaamWSD7NrCMs9V0gU5Vecu3Or4ZjHAsa0OcY0iVRxHFdxOUh9Z1hyaFr4rhi9hDTDhdp6/hcHh1WlQJGJlzwd7yIn5JrJ5jocJwz8pfUqAZjOZxjMenRWlzqLoN97XEHeOS5GKoPxLu8qO7um3QGwa3a27ui6NCo2sQ4PAHsMDvei8I8a0LPq2Vmse0tcMzKgyluoE6j+14J217OnB4l1O+Q+Km7m0/jRe60AAYIgG3kRt0XH7dcBGLwxAvVpy5h+pb5ELT0vN2ZavqquTDc08ALVBwV9URLSIIP1VI5FdqVhsRy8lBSKHtI1TROo6TYKDrf6QUiCmDB6FJL5oQSxqIUR9VMFARIhOUmtUoQZtKkotTCRxu4PgnVqrKbRJc6Pqv0O2kcPh2tplgLWAAOi8ax9V5n+j/C2uqVK7hPdiG+ZX3faGuxzxTyuDmmZ58/Rcbr+XeXbPhv4MPCvCHNJgB7z4otC0Y7GEjJTNN7PYNM623/2r2u7wNfRa0lgiDYmQJ84IKMPh394DUp02mNRqfT+1g002y0cK4OxkPIGblyXVdVAWd1QozBTiu3da2PWV9cusx3dgHxPiST8LZU6JVeIEEaANGbn4nHUjlb6oLUGIovIgVHCebWgkbgOaEVXFrQCRYR9CqcNUhx1DRdzDeDsWndpU6eIp1LOgOkhpJgOHQ8+iVP8AJUcUHCByDvSCD/ax1qL8wLDlcWtI+UQfktj+HtYczn5W66jTpuUsNWBJOod4WzaQLelj9VH8pyz4SZRrZWuFds/CWtAcdxpfzWrBYrNMjKWmCORj7LJQc4G4Be8nLuGtBgfSFtptIcbATfpOhUld+68lc3ivDm1PFAzN0kLbnUiU9lNyvnMS6rVAFRgZTZfKL5jzKVbFsb3Qpt77JL7GAHnTzhdDieJZTLTULsnJu55TyWGrxJroFHCEzu9xHrA/tH/ayfhqwzKjqZc8RmJMjQFbMI8FukuauZU4uADTkZvYDGXE8/NacFXLXWEA3c76JbhWXTx39SuBjD4oubanW8beQJ9ofNfHOXt/6m8M73BuIguouzgj4Tr9PsvEnLt9Lyd/HN+4w82OslYKGv2T/wCCRdfRa4oQMoQb/wDQgt57JkMiEi480kEk4o26oi6aDIlBfoFNlOTCwVWlpg6pBuB+Sm0Tos+Eki+y1UwlUo9u/SfDFmCDhq95PoF0OI0a1Su0Zm1IBIy9eat7P4ZtLCUWEGzARG5IlU4F479xYHMlpbBMwY25LzvLl3Z2/d1OOa/hWMFUDh3by0nY89/VdTB4OpTM1X53EWvMc1hxTn0mPc8/uElrDIMz73lCfBsM9vie6SRYKqRPK7dPvLqfeKhr77WSe9TVNtLxHlNkY+oBmJIAnLm1i0Q8fCUcPeJk7An5LE2uKrXPYxz3slpaPZdJ1PUIHyyvcGtaCcskTqcrJ0ncTorRQEGi6IN2/wAto81HC4KuXS5pcHCHWixHuzySoYVwDg8EPabTa20R9Qoefa3x62vwOEoVGgtZ422c1xNiP6WltZjnGmYlhzE7AkQAOq53fFjhVaNDDxzHUc1diKeZ4DAA13iJG4sfwi1HXlsLzE2a6PG74Wjl1Oy0UnOyt8EN907kX1HPdZKzmi5uNQCIaDzPPoFVSxBLwJPxEkESLgQNh+Ey06DqoBUw6yzSCbiyYqIJOu3M0ix5SsFHD16jYytpU98pu7zcVvBXIqcKe+SapaLwMwAiba3Qc9Nb6VKnGZ1NoHUEx5BYquNFVxLDlpzH02VDuHYWnerVDjyBzH8K1r6JaO5BDeR3IuE0m2s1lRpYJIewtIO1vvdfnfimHNOq9h91xb8jC/Q9PEVC1o8IAItYQCvDu31HLjq4HxT8xK6H9Py/dcWbnn7XzpKUf8U3JErrMJEJB50Tco9UyCEoPNCAmAmSoAqUhAPMrRVmzgqMycoC7P6BSoHxN8x91UFKk6D6qOXpPH2/SXDA40WZYH7Yufd8IusrGfunvXA5bucDAIAVXDare4pEhxlgho3sNVlqPDXvIYWi0tdMgEddl5rL26mMdNnC6VU95RIqAbTp6FTqGNojZcqrSp0galF5DiRLeXPTVaqOZzZcTmJkz/aPkVeXbqGeype8DTVUuqmFZIqtaqjM7S2S2dCFyhhq9El1N0HpN/pHzW9tWbcl0qVaGk973Y8p6Sem3qo3wlLtw6WIqeJ9ZtR8dSAJ/iV1uG42nXblzPaRfK45hA3zG8eqK7opExIkTAHT8/Zc2tgnOkU2FpcRmZaWt9Y1P2UJd+1lnjw7VOjTzEMc1+YQ8NIJGkFZKxdTBY2+XT+Lrx6X+aqw/D6U5HQ0NgOOlzoAReZ1V4zscGtcX0m2cMpzNHQkeII0Xylgi8AvfLpIDW7AxcrRRw+UFxnM7XoNgqX18kOBDqZOUkXAnmNtl1KB7xh0zN5aOHMJybLK6YHOTDt1CsI8lUHykTU1y5nFOFteS8ucOk2W2m6yk7EUxao6BHzmfpZCUunHpYDDsLA4zUcfC0HT+Tj/AEteLr/tjNTbT8UMA3A3neyw4vg3iJotLgTZ7SDB6g3CnWwgpFhfUL6hsGm8T9AhPxfl0K+TLTsTJEEHUzv0Xjf6iM/+fWty+wXsOIe/O1oIyiJEi3kF4p26r5sdX/lHyW7oJ/uX8MvPf2vn1EppR0XZYEbbJwU3eXoozI1TIx5BCjBQgJZVElGZDSgJEKTT0UVMOKALqWZJ75slKilHvHZXGmpg6Ja9rPDlJO3+1pdd/tl8t3EG33C+Q/S3iOag+n4S5hkB3JfacTLjTbUL7sPiyiwDuvRee58O3Ox1OO71VfDKNINqPqeyywj5/NW08ayoSKbSABeTN1zquNa6o2jSH7YNzE5nHUldocNDRNIZh70agqtKucdUZhfXRGJbBus7atourIpsWNdHqV2cOKuXwU2O6vvt7OvquKy5W6uyhk/dqOadgATlOxMaKOaWK3FvPck2nNryIg2suThMWQ17zqS4vc45s0mwynSAtz637bC103sJHMatOosqAaZa4WIvmI9lxubDkqou+K2OwoynuxmZ79MwbxOZh2n+lVhcZUYIzOyCwcYd3fSo0iQOoV+CrAhr6FnARlcLPaPab5jUFScXV7dyKbgfamfQ2uPNTQRe+b+FryPbaAWVGnmNCmK7rCmBTcNAfZf/ABPNUspFsthgubE+Am58EewT8lbTquykOIyR7NRohvk4aaaqJ6agDAB1GqzuCjQ4hpIc5nPVzdvF8Q66rU9gcJbBadx/2vRBWKKZVWLwlGsBmqtDthe3mRorgyFz6nB2vJcHimJuS6BO9kHPyzP4VWbpUcG82w4H1CVDhIDmlznOcDq63qBCuZWp4Y+CqaruceFvqr8Lj3Vak5pDRcmSAT9kJbq/FuZ3rGgXF/puvCO01UOxVYgz+46/qvZ+J40U6VesYGVpAI1P/Erwes4klx3M/NdP+n4+csmPqL4kVlNpRbzUSF1WIinKD5qICZD0TR/2qEgiEwoptTCYKSAgoCUIJUQUApG+i7E8V7jFMJPhd4Xeq9loZqgczOGUssXiDm0lfnmYIheu9kOKtr0GucTNKzhrK5fX8XrP+W3p89ztdvBU2Yd97hpufsrG8R/xQXU6uZzyCGa5fizLbi8KHsFUMaxpHibM+RjZckcNbINyOS5kumvK9zecW6qM7wMxvZUGnPmtIIhTFOAHEGDoYsfIqUy0hcVFFsXW3iYqspezTLI8TSGkw7RxkzI6LLVxTKRmqDA9lmhe7YQduZXLq4g1zMQ/N4iNC0DSNOSVu0scWzFFwotAjaIbvJ0dGuyXDjNMgOgAOAEaGDOlyVDEuc3KZgZREah3iIMws+EpFzHPJkP2JAJNpJ5TdKJ306VCW5xBNg8QYIMQYO2gWihTxFSmC2q5zDrYNeOjouVmxFi12zSJ/ibFbKdEye6qGm/QtmMw5idU1a6rRyBrJEuGm4j2TMTqoB8NBAtplm4O+Vx0/ibKFWgGsOZ5NQnSZPqdlVSqgyzUOuBezhykcx9VGnExWcJe2oY94loBHRzSFSMQe8mkbzBGUtY8WLiWE+HdQqvLTJzfzAzHqHt94dVlq4lrszWNfmMeKMhy75Rz0Qlp1Dj2Oc8UzOXUf2ObZVA4TRrHw15cblp8IJ3iVyxUgSAQ0AtpgxMnWY1G6voYNrmSyrLwJyx84nVMWa9OzR4TlBBaGtaCSbGY5c1DDUhSYTky5r35BczBYGo9zcz/AA6mJ0C6WNxDmtIzRT3zQYaNSlJPhG2+nwn6mcVigyk0mapzmeWy8vcuz2p4ucRiH1NphvRo0XEJXf6bj7OORzubLuyOUiOd0FMrSpJsJnVRSTI8yajPVCASbSEkIBwmHKITCAYUlGEwkYC+g7G8a/xqwLj4H2d+V8+AiVDPCZ43Gp4ZXG7e+4HGMzeNwqU3xl5xsekK3HYZ1OTBDNidwvLOyHaQNijWMt91x2P4XrPBsW2q3uq79fYgwIXB5uG8eXbXRwzmU3Co8UM+BrBQAgyAXG1581zKeNfiKp8WSmLgT4WxuFHiHBO7qeIllM+9sq30ab4NJ0MFjmgEgamNwqlkknlnxc5jUe/M+4aNTOgMqzhlMtIbyBcfNyeIxrWk93Su4Az7RBHKdJWjA0HNbmcDL5M8+gSt8JrK1w0PJAgXMEaH4brFSByuA90Wj3hMC31V9Rvgm0iN50JGmyqD9XTLnH8AJD4dYPll7bHyIsiniQWZajczRZ3NpHvD0iyqogwerQfUf+021QHyLhw0OhcNvW6Fa7BOoMDnNIe42Av9ZWZtbK9v8oO2vM+YWnDYhof+1QOcjeCAfwsuJpua+Haggkg+8bopx0s8uOnO3VV4jDhwuFlw2KAIJuBE3WqnxFrwQ+jkEeFzecWnmgmCk1sF4fnqNPsOBdABtr9k6tdjoyUyysTfLdpnpsqqfEWNEMplzydYnyhfQcGwOXNWqw1zhc7NH9FM8r9Sp0sjAC4CLuPLovN/1G7TnL3DHeJ3t/8Ai3ZvRd/tz2vbRZFMg/AN3H4j/wCIXjGIxDnuLnGXOMk9Vv6Pp+6919Rl5uTU18oJILkiuuxH90syUIJTRCHJIKYGVCAeqEAk5UU0BZTN+aWpSpkoBF0A0ggGUkA2ppBNqRkvsuyfaru4p1rgey8+759F8eEoVXLxY8mOqt4+S4XcfpHhXGaWKHd1Q2D7MmQfXmuVx7s0aV6V2H3Rt8l4xwXj1SgfibyO3lyXr/ZDtlTcwNcczeerh0I3C4/N0+XH/lt4+SZev4YKMGGnwuFgToRyJXR4c17T3dRwh123zRl08l9FiuE0MQ3MyATu3+2r5jF8CrU5AhwGjhNvMLN+V3dv0tw2Ja2oM4mmZBAt7Vj62BV+NwFHK408QANQCCNeYWOnTEBmugvutNTh1Fg8VUdQ24CjidahSjLD6cRrm5iNEf41P2H16ci4I2Op9Fw8V3dhTJkncDSNvkFI4cgayY3ATuojJt9DmyCBimAcozEDfK7ULlcQx1IOIph7o0cTqecflV0sXQbAcwuMSTO+/hC14SuXuHd4drgbDO2G+cpjSjABhB752UET6DYdUGoaxFLDB2Wbk/lbjwKADiHMaNS0HTylV4rjzWN7vDMDW/EbEeuwRILfo6OGwlLCMDqxl3wjX0C+S7a9tC1usSfBR09XxeOi+d7Q9rwwkNd3tb4iZa38lfBYnEOqOLnuJcdSVu6bpLl5y9f+s/LzTH71dxHHPr1C+oZc76eXRZZQ1B6LrSSTUYrd+aCEkiE3fZSRIpQiUApkRKcocVElASzoUZKEAwgiSiEEIAlCScoB5kJEJk7IBkBAKUoSNIFBQHpSgAhWYbEvpnMwlp6KuUkrJfaUun2XBO3L6ZGebe80/cL0vg3bGnUZs7q3X1C8ChTo4hzDLXFp6GFi5eixy84+GjDqLP7n6HqY7C1B4zHpB+YVX+Dw/wAPjdbW7vFP/bLxbCdrMQy2YOA+ISt9Ptu73qTfQrHl0XJPUXznwvy9XGEwbASHuN5DoJt8N0P4hg2zFN7jvJjL1Xl7O3DY8VL5EKT+3LPdon1IUP8AScv/ABS/Ww+r0o8epiDToNDtDIzAt5eayYnj1UsiW02crAAdN15dje2dd3sQwdLlcXE8Qq1PbqOPmVdh0Od93SvLqMJ6fe8W7W0Wz4nVX/T5r5Ti3aWtXtORnwtt81xIVjQt3F0vHh51us+fPlkWX8phB+91GVpUp57dSopGEgUEZCiQmTCCgiQmolAMhEJJhMCUk4QgAJSiUyAgCUpQSgFAMJQgoQEkZkoQEA22SlEpmdEABAKEBIwmFGVIFANRQE90AiEoTsgBBgBCENagjQVFxQCgGSmDdQTCAJRKUoJQRgIKRCaYKEJJhACJSTQFjXoVcIQDam7ZCEyRck1JCRpboOiEIAKAhCAQUzshCQM6eqjTTQgCp7RSG6EINJQ/CSEwmfZ9f6SCEJADVDt0ITCRUB/SEJBMfhVhCEElOqSEJgFSbumhAVNTP9oQgByEIQAUIQh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s://www.nomadgallery.net/images/uploads/Copper%20a%20Brass/50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97608" y="1905000"/>
            <a:ext cx="5793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https://www.youtube.com/watch?v=_TBmda1DOms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2590800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https://ar.wikipedia.org/wiki/%D9%85%D8%B9%D9%87%D8%AF_%D8%A7%D9%84%D8%B9%D8%A7%D9%84%D9%85_%D8%A7%D9%84%D8%B9%D8%B1%D8%A8%D9%8A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216608" y="914400"/>
            <a:ext cx="6710784" cy="685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 smtClean="0"/>
              <a:t>الموارد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65710" y="3844499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https://www.youtube.com/watch?v=18_3oasHatY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4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الآثارُ الإسْلامِيَّةُ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://www.raya.com/File/GetImageCustom/17be78f5-db9e-455a-8cbe-1fe524a7136a/316/2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398"/>
            <a:ext cx="3886200" cy="3505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1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2209800" y="2057400"/>
            <a:ext cx="4650792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انتهى الدّرْسُ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Bevel 1"/>
          <p:cNvSpPr/>
          <p:nvPr/>
        </p:nvSpPr>
        <p:spPr>
          <a:xfrm>
            <a:off x="2558902" y="3522921"/>
            <a:ext cx="3886200" cy="1828800"/>
          </a:xfrm>
          <a:prstGeom prst="bevel">
            <a:avLst>
              <a:gd name="adj" fmla="val 185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معلمتك</a:t>
            </a:r>
          </a:p>
          <a:p>
            <a:pPr algn="ctr"/>
            <a:r>
              <a:rPr lang="ar-SA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ar-SA" sz="4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نعيمة مصطفى</a:t>
            </a:r>
            <a:endParaRPr lang="en-US" sz="4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2030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الآثارُ الإسْلامِيَّةُ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01.i.aliimg.com/photo/v0/111390587/GOLDEN_MOON_SAPPHIRE_TRADITIONAL_CERAMIC_VASE_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28800"/>
            <a:ext cx="381000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3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جامِعُ قُرْطُبَة في إسْبانيا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cdn.i24news.tv/upload/image/d32fd1075399e80b5d9e7ea23db89b522cb789b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93743"/>
            <a:ext cx="6951757" cy="380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8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جامِعُ قُرْطُبَة في إسْبانيا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upload.wikimedia.org/wikipedia/commons/6/6c/Mezquita_de_C%C3%B3rdoba_desde_el_aire_(C%C3%B3rdoba,_Espa%C3%B1a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9342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7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جامِعُ </a:t>
            </a:r>
            <a:r>
              <a:rPr lang="ar-SA" sz="5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قُرْطُبَة من الدّاخِلِ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guardianlv.com/wp-content/uploads/2014/04/mezquita2-450x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81200"/>
            <a:ext cx="56960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5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جامِعٌ من الدّاخِلِ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imamhussain.org/filestorage/images/55f73e317253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97341"/>
            <a:ext cx="6858000" cy="407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8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مُصْحفٌ مكتوبٌ بماءِ الذَّهَبِ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www.sqebd.com/vb/img2013/2013_1373813728_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23" y="1905000"/>
            <a:ext cx="6629400" cy="426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7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126</TotalTime>
  <Words>105</Words>
  <Application>Microsoft Office PowerPoint</Application>
  <PresentationFormat>On-screen Show (4:3)</PresentationFormat>
  <Paragraphs>37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Pushpin</vt:lpstr>
      <vt:lpstr>في معرض الفن الإسلاميّ</vt:lpstr>
      <vt:lpstr>مَعْرِضُ الفَنِّ الإِسلامِيِّ</vt:lpstr>
      <vt:lpstr>الآثارُ الإسْلامِيَّةُ</vt:lpstr>
      <vt:lpstr>الآثارُ الإسْلامِيَّةُ</vt:lpstr>
      <vt:lpstr>جامِعُ قُرْطُبَة في إسْبانيا</vt:lpstr>
      <vt:lpstr>جامِعُ قُرْطُبَة في إسْبانيا</vt:lpstr>
      <vt:lpstr>جامِعُ قُرْطُبَة من الدّاخِلِ</vt:lpstr>
      <vt:lpstr>جامِعٌ من الدّاخِلِ</vt:lpstr>
      <vt:lpstr>مُصْحفٌ مكتوبٌ بماءِ الذَّهَبِ</vt:lpstr>
      <vt:lpstr>عُمْلاتٌ فِضِّيّة قَدِيمَة</vt:lpstr>
      <vt:lpstr>عُمْلَةٌ ذَهَبِيَّـةٌ قَدِيمَة</vt:lpstr>
      <vt:lpstr>عُمْلَةٌ ذَهَبِيَّـةٌ قَدِيمَة</vt:lpstr>
      <vt:lpstr>عُمْلَةٌ ذَهَبِيَّـةٌ قَدِيمَة</vt:lpstr>
      <vt:lpstr>عُمْلاتٌ ذَهَبِيَّـةٌ قَدِيمَة</vt:lpstr>
      <vt:lpstr>قِطْعَةٌ من كِسْوَةِ الكَعْبَة</vt:lpstr>
      <vt:lpstr>مَنْسُوجَةٌ بِخُيوطٍ منْ ذَهَبٍ</vt:lpstr>
      <vt:lpstr>مَنْسُوجَةٌ بِخُيوطٍ منْ ذَهَبٍ</vt:lpstr>
      <vt:lpstr>أوانِي</vt:lpstr>
      <vt:lpstr>سَيْفٌ مُزَيَّن</vt:lpstr>
      <vt:lpstr>سَيْفٌ مُزَيَّن</vt:lpstr>
      <vt:lpstr>سَيْفٌ مُزَيَّن</vt:lpstr>
      <vt:lpstr>خَنْجَر</vt:lpstr>
      <vt:lpstr>خَنْجَر</vt:lpstr>
      <vt:lpstr>خَنْجَر</vt:lpstr>
      <vt:lpstr>خَوْذَةُ جُنْدِيّ مُسْلِم</vt:lpstr>
      <vt:lpstr>خَوْذَةُ جُنْدِيّ مُسْلِم</vt:lpstr>
      <vt:lpstr>نُحَاس</vt:lpstr>
      <vt:lpstr>آنيةٌ طُلِيَتْ بالنُّحَاس</vt:lpstr>
      <vt:lpstr>PowerPoint Presentation</vt:lpstr>
      <vt:lpstr>PowerPoint Presentation</vt:lpstr>
    </vt:vector>
  </TitlesOfParts>
  <Company>Al-Huda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في معرض الفن الإسلاميّ</dc:title>
  <dc:creator>Naima Mustapha</dc:creator>
  <cp:lastModifiedBy>Naima Mustapha</cp:lastModifiedBy>
  <cp:revision>28</cp:revision>
  <dcterms:created xsi:type="dcterms:W3CDTF">2016-02-11T20:21:56Z</dcterms:created>
  <dcterms:modified xsi:type="dcterms:W3CDTF">2016-02-22T19:23:48Z</dcterms:modified>
</cp:coreProperties>
</file>