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9"/>
  </p:notesMasterIdLst>
  <p:sldIdLst>
    <p:sldId id="257" r:id="rId5"/>
    <p:sldId id="259" r:id="rId6"/>
    <p:sldId id="261" r:id="rId7"/>
    <p:sldId id="260" r:id="rId8"/>
    <p:sldId id="262" r:id="rId9"/>
    <p:sldId id="266" r:id="rId10"/>
    <p:sldId id="308" r:id="rId11"/>
    <p:sldId id="309" r:id="rId12"/>
    <p:sldId id="310" r:id="rId13"/>
    <p:sldId id="295" r:id="rId14"/>
    <p:sldId id="265" r:id="rId15"/>
    <p:sldId id="307" r:id="rId16"/>
    <p:sldId id="258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22"/>
    <a:srgbClr val="003200"/>
    <a:srgbClr val="006600"/>
    <a:srgbClr val="206241"/>
    <a:srgbClr val="143C28"/>
    <a:srgbClr val="1E5C3D"/>
    <a:srgbClr val="339966"/>
    <a:srgbClr val="006666"/>
    <a:srgbClr val="0033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1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84D2A-A96C-446F-BFDB-9DA1A47D694D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E6ABE-8E57-40D2-9A44-07CCDF1B13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37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0392D-5AE8-4E6A-ADAF-0741DD7BBBDE}" type="slidenum">
              <a:rPr lang="ar-SA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0392D-5AE8-4E6A-ADAF-0741DD7BBBDE}" type="slidenum">
              <a:rPr lang="ar-SA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0392D-5AE8-4E6A-ADAF-0741DD7BBBDE}" type="slidenum">
              <a:rPr lang="ar-SA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0392D-5AE8-4E6A-ADAF-0741DD7BBBDE}" type="slidenum">
              <a:rPr lang="ar-SA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0392D-5AE8-4E6A-ADAF-0741DD7BBBDE}" type="slidenum">
              <a:rPr lang="ar-SA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3C0-9731-43AE-B6FC-ED639CEE5C7F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9A9D-9771-4F56-8910-55A91510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3C0-9731-43AE-B6FC-ED639CEE5C7F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9A9D-9771-4F56-8910-55A91510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3C0-9731-43AE-B6FC-ED639CEE5C7F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9A9D-9771-4F56-8910-55A91510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5536-3A69-4A86-B28A-F6A3BC280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633D-9F82-44C4-872C-A73B9DFF15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5536-3A69-4A86-B28A-F6A3BC280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633D-9F82-44C4-872C-A73B9DFF15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5536-3A69-4A86-B28A-F6A3BC280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633D-9F82-44C4-872C-A73B9DFF15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5536-3A69-4A86-B28A-F6A3BC280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633D-9F82-44C4-872C-A73B9DFF15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5536-3A69-4A86-B28A-F6A3BC280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633D-9F82-44C4-872C-A73B9DFF15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5536-3A69-4A86-B28A-F6A3BC280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633D-9F82-44C4-872C-A73B9DFF15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5536-3A69-4A86-B28A-F6A3BC280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633D-9F82-44C4-872C-A73B9DFF15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5536-3A69-4A86-B28A-F6A3BC280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633D-9F82-44C4-872C-A73B9DFF15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3C0-9731-43AE-B6FC-ED639CEE5C7F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9A9D-9771-4F56-8910-55A91510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5536-3A69-4A86-B28A-F6A3BC280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633D-9F82-44C4-872C-A73B9DFF15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5536-3A69-4A86-B28A-F6A3BC280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633D-9F82-44C4-872C-A73B9DFF15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55536-3A69-4A86-B28A-F6A3BC280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633D-9F82-44C4-872C-A73B9DFF15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59B94-7AA1-4F31-AE41-0407A5C06A22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F529B-D5B7-4331-AC28-B503375D6DE9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1" name="مكوك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7BF04-DD1D-49C1-B692-3CFDFD05CB1F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562C-C2C7-4F07-A9F6-262447ABD4E3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1" name="مكوك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B3B32-DB03-44B3-A936-C7730DFA2DDA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6A6FC-4647-4C09-945B-F986A12037E6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1" name="مكوك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8E51E-8E77-48EB-8468-C9EFD0B53A12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F40B1-54F9-42DD-B70D-D2376B0F1F08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1" name="مكوك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4D621-185E-489A-9355-DB41BFE63DAF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45A99-4C71-494A-AF89-AA4DE2BE10DD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1" name="مكوك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7D8AB-2416-46CE-82BB-33F4D6D997F4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947B7-AB6D-4DC5-8EDF-1D6D2D48714A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1" name="مكوك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9FFB2-249F-4D5C-93B5-1869B8B86D8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7ADAA-3907-4D5D-A0D4-F8D51AB031AB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1" name="مكوك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3C0-9731-43AE-B6FC-ED639CEE5C7F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9A9D-9771-4F56-8910-55A91510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B7CB1-BE0C-41CB-820F-C90C6B0E23F9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1357B-5F66-4EC0-836C-D484794E9990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1" name="مكوك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0B22B-5C55-4FC2-8BB1-DD208520F2A5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9ADCC-12B7-48A5-9A57-129E7390470B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1" name="مكوك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5941E-7244-491B-8F50-61C93221FBAB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12CF9-1B22-4C9C-9C90-DCA6E0365864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1" name="مكوك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E251E-B568-46A0-AAB4-C4BDE6FC04B8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798A9-46A4-4BAC-8DD9-B6BD25F990EB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1" name="مكوك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1374C-F15F-45E2-9A57-AD4F02B83910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CADBE-95FB-4CCB-BF53-AE3FD110E4B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19DB9-31A9-412B-9F9C-4E09B847E512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9C52B-EBF8-4E5A-949F-AFA1DC2C09B0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90C56-6D6E-45C7-A6EE-52A380C61155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0CDDB-F647-48D0-BCAC-134D71B578B5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3C0-9731-43AE-B6FC-ED639CEE5C7F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9A9D-9771-4F56-8910-55A91510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EEA54-60FB-4E9B-8840-F13CE81999D2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374AF-DA77-4711-A422-838EAD80A74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38948-4551-4F4B-ACF1-FFD44C4FDD8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220CE-C9FA-479F-91D1-289D4B5C0580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95E6D-C301-43DC-A3FE-9CE9222E320A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1A77C2-54AC-4067-85EB-842B4DB40FA2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3C0-9731-43AE-B6FC-ED639CEE5C7F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9A9D-9771-4F56-8910-55A91510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3C0-9731-43AE-B6FC-ED639CEE5C7F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9A9D-9771-4F56-8910-55A91510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3C0-9731-43AE-B6FC-ED639CEE5C7F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9A9D-9771-4F56-8910-55A91510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3C0-9731-43AE-B6FC-ED639CEE5C7F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9A9D-9771-4F56-8910-55A91510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FC3C0-9731-43AE-B6FC-ED639CEE5C7F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B9A9D-9771-4F56-8910-55A91510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FC3C0-9731-43AE-B6FC-ED639CEE5C7F}" type="datetimeFigureOut">
              <a:rPr lang="en-US" smtClean="0"/>
              <a:pPr/>
              <a:t>8/31/2016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B9A9D-9771-4F56-8910-55A91510EB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55536-3A69-4A86-B28A-F6A3BC2807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B633D-9F82-44C4-872C-A73B9DFF15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1">
              <a:defRPr/>
            </a:pPr>
            <a:fld id="{1B09FE3D-2A49-4348-9B3B-9A89C9D44520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28/11/1437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1">
              <a:defRPr/>
            </a:pP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1">
              <a:defRPr/>
            </a:pPr>
            <a:fld id="{7F758AD5-12D9-4D14-A3DC-3FA9EA6429D9}" type="slidenum">
              <a:rPr lang="ar-SA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ndAc>
      <p:stSnd>
        <p:snd r:embed="rId13" name="مكوك.wav"/>
      </p:stSnd>
    </p:sndAc>
  </p:transition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fld id="{0FC6C0CE-A479-431E-86AA-872C48057EA1}" type="slidenum">
              <a:rPr lang="ar-SA" smtClean="0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>
    <p:cover/>
  </p:transition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png"/><Relationship Id="rId5" Type="http://schemas.openxmlformats.org/officeDocument/2006/relationships/hyperlink" Target="https://www.youtube.com/watch?v=H-qHjy0FzAU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youtube.com/watch?v=_cpIpi27UZ4" TargetMode="External"/><Relationship Id="rId5" Type="http://schemas.openxmlformats.org/officeDocument/2006/relationships/hyperlink" Target="https://www.youtube.com/watch?v=YizdCXQuTeI" TargetMode="External"/><Relationship Id="rId4" Type="http://schemas.openxmlformats.org/officeDocument/2006/relationships/hyperlink" Target="https://www.youtube.com/watch?v=eQ4mZgAb_BU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ictures\060li2-Optim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371600" y="228600"/>
            <a:ext cx="6400800" cy="487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sz="7000" b="1" dirty="0" smtClean="0">
                <a:solidFill>
                  <a:srgbClr val="800080"/>
                </a:solidFill>
                <a:latin typeface="+mj-lt"/>
                <a:ea typeface="+mj-ea"/>
              </a:rPr>
              <a:t>أُحِبُّ العَرَبِيّة وَأتَعَلَّمُهَا</a:t>
            </a: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</a:rPr>
              <a:t>الصّف </a:t>
            </a:r>
            <a:r>
              <a:rPr lang="ar-SA" sz="4500" b="1" noProof="0" dirty="0" smtClean="0">
                <a:solidFill>
                  <a:srgbClr val="FF0000"/>
                </a:solidFill>
                <a:latin typeface="+mj-lt"/>
                <a:ea typeface="+mj-ea"/>
              </a:rPr>
              <a:t>السّابع</a:t>
            </a:r>
            <a:endParaRPr kumimoji="0" lang="ar-SA" sz="45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baseline="0" dirty="0" smtClean="0">
                <a:solidFill>
                  <a:srgbClr val="00B050"/>
                </a:solidFill>
                <a:latin typeface="+mj-lt"/>
                <a:ea typeface="+mj-ea"/>
              </a:rPr>
              <a:t>الوحدة</a:t>
            </a:r>
            <a:r>
              <a:rPr lang="ar-SA" sz="4000" b="1" dirty="0" smtClean="0">
                <a:solidFill>
                  <a:srgbClr val="00B050"/>
                </a:solidFill>
                <a:latin typeface="+mj-lt"/>
                <a:ea typeface="+mj-ea"/>
              </a:rPr>
              <a:t> الأولى (كتاب </a:t>
            </a:r>
            <a:r>
              <a:rPr lang="ar-SA" sz="4000" b="1" dirty="0" smtClean="0">
                <a:solidFill>
                  <a:srgbClr val="00B050"/>
                </a:solidFill>
                <a:latin typeface="+mj-lt"/>
                <a:ea typeface="+mj-ea"/>
              </a:rPr>
              <a:t>5)</a:t>
            </a:r>
            <a:endParaRPr lang="ar-SA" sz="4000" b="1" dirty="0" smtClean="0">
              <a:solidFill>
                <a:srgbClr val="00B050"/>
              </a:solidFill>
              <a:latin typeface="+mj-lt"/>
              <a:ea typeface="+mj-ea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</a:rPr>
              <a:t>«في المطار»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r>
              <a:rPr lang="ar-SA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المعلمة:</a:t>
            </a:r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4114800" y="1447800"/>
            <a:ext cx="4343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3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إلى أيْنَ سَيُسَافِرُ الرَّجُلُ؟ بِأَيَّةِ دَرَجَةٍ؟</a:t>
            </a:r>
            <a:endParaRPr kumimoji="0" lang="ar-SA" sz="3200" b="0" i="0" u="none" strike="noStrike" kern="0" cap="none" spc="0" normalizeH="0" baseline="0" noProof="0" dirty="0" smtClean="0">
              <a:ln>
                <a:noFill/>
              </a:ln>
              <a:solidFill>
                <a:srgbClr val="00232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SA" sz="3200" kern="0" dirty="0" smtClean="0">
                <a:solidFill>
                  <a:srgbClr val="002322"/>
                </a:solidFill>
              </a:rPr>
              <a:t>مَتَى يَصِلُ إلى هُناكَ؟</a:t>
            </a:r>
            <a:endParaRPr lang="ar-SA" sz="3200" kern="0" dirty="0" smtClean="0">
              <a:solidFill>
                <a:srgbClr val="002322"/>
              </a:solidFill>
            </a:endParaRPr>
          </a:p>
          <a:p>
            <a:pPr marR="0" lvl="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ar-SA" sz="3200" b="0" i="0" u="none" strike="noStrike" kern="0" cap="none" spc="0" normalizeH="0" noProof="0" dirty="0" smtClean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0" name="Picture 6" descr="http://converts.org.uk/wp-content/uploads/2014/10/Cartoon-Islamic-girl-vector-material-612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9018" y="251346"/>
            <a:ext cx="3352800" cy="577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ttp://converts.org.uk/wp-content/uploads/2014/10/Cartoon-Islamic-girl-vector-material-612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7790" y="228600"/>
            <a:ext cx="85379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695354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H:\imegsss\مجلد جديد ‫‬\fqb_tapestrychristmas_mf\ribbon_3_maryfr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500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 descr="H:\imegsss\مجلد جديد ‫‬\fqb_tapestrychristmas_mf\ribbon_3_maryfr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lKf065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381000"/>
            <a:ext cx="7315200" cy="6156325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581400" y="609600"/>
            <a:ext cx="3657600" cy="2667000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5"/>
              </a:rPr>
              <a:t>استمتعن</a:t>
            </a:r>
            <a:b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5"/>
              </a:rPr>
            </a:b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5"/>
              </a:rPr>
              <a:t> بالمقطع</a:t>
            </a:r>
            <a:b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5"/>
              </a:rPr>
            </a:b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5"/>
              </a:rPr>
              <a:t> التالي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7" descr="kid-watching-t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199" y="3524676"/>
            <a:ext cx="4114801" cy="30332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  <p:sndAc>
      <p:stSnd>
        <p:snd r:embed="rId2" name="مكوك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H:\imegsss\مجلد جديد ‫‬\fqb_tapestrychristmas_mf\ribbon_3_maryfr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5500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 descr="H:\imegsss\مجلد جديد ‫‬\fqb_tapestrychristmas_mf\ribbon_3_maryfr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914400" y="1143000"/>
            <a:ext cx="7620000" cy="26670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hlink"/>
                </a:solidFill>
                <a:latin typeface="+mj-lt"/>
                <a:ea typeface="+mj-ea"/>
                <a:cs typeface="+mj-cs"/>
                <a:hlinkClick r:id="rId4"/>
              </a:rPr>
              <a:t>https://</a:t>
            </a:r>
            <a:r>
              <a:rPr lang="en-US" sz="2400" b="1" dirty="0" smtClean="0">
                <a:solidFill>
                  <a:schemeClr val="hlink"/>
                </a:solidFill>
                <a:latin typeface="+mj-lt"/>
                <a:ea typeface="+mj-ea"/>
                <a:cs typeface="+mj-cs"/>
                <a:hlinkClick r:id="rId4"/>
              </a:rPr>
              <a:t>www.youtube.com/watch?v=eQ4mZgAb_BU</a:t>
            </a:r>
            <a:endParaRPr lang="ar-SA" sz="2400" b="1" dirty="0" smtClean="0">
              <a:solidFill>
                <a:schemeClr val="hlink"/>
              </a:solidFill>
              <a:latin typeface="+mj-lt"/>
              <a:ea typeface="+mj-ea"/>
              <a:cs typeface="+mj-cs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hlink"/>
                </a:solidFill>
                <a:latin typeface="+mj-lt"/>
                <a:ea typeface="+mj-ea"/>
                <a:cs typeface="+mj-cs"/>
                <a:hlinkClick r:id="rId5"/>
              </a:rPr>
              <a:t>https://</a:t>
            </a:r>
            <a:r>
              <a:rPr lang="en-US" sz="2400" b="1" dirty="0" smtClean="0">
                <a:solidFill>
                  <a:schemeClr val="hlink"/>
                </a:solidFill>
                <a:latin typeface="+mj-lt"/>
                <a:ea typeface="+mj-ea"/>
                <a:cs typeface="+mj-cs"/>
                <a:hlinkClick r:id="rId5"/>
              </a:rPr>
              <a:t>www.youtube.com/watch?v=YizdCXQuTeI</a:t>
            </a:r>
            <a:endParaRPr lang="ar-SA" sz="2400" b="1" dirty="0" smtClean="0">
              <a:solidFill>
                <a:schemeClr val="hlink"/>
              </a:solidFill>
              <a:latin typeface="+mj-lt"/>
              <a:ea typeface="+mj-ea"/>
              <a:cs typeface="+mj-cs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hlink"/>
                </a:solidFill>
                <a:latin typeface="+mj-lt"/>
                <a:ea typeface="+mj-ea"/>
                <a:cs typeface="+mj-cs"/>
                <a:hlinkClick r:id="rId6"/>
              </a:rPr>
              <a:t>https://www.youtube.com/watch?v=_</a:t>
            </a:r>
            <a:r>
              <a:rPr lang="en-US" sz="2400" b="1" dirty="0" smtClean="0">
                <a:solidFill>
                  <a:schemeClr val="hlink"/>
                </a:solidFill>
                <a:latin typeface="+mj-lt"/>
                <a:ea typeface="+mj-ea"/>
                <a:cs typeface="+mj-cs"/>
                <a:hlinkClick r:id="rId6"/>
              </a:rPr>
              <a:t>cpIpi27UZ4</a:t>
            </a:r>
            <a:endParaRPr lang="ar-SA" sz="2400" b="1" dirty="0" smtClean="0">
              <a:solidFill>
                <a:schemeClr val="hlink"/>
              </a:solidFill>
              <a:latin typeface="+mj-lt"/>
              <a:ea typeface="+mj-ea"/>
              <a:cs typeface="+mj-cs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ar-SA" sz="2400" b="1" dirty="0" smtClean="0">
              <a:solidFill>
                <a:schemeClr val="hlink"/>
              </a:solidFill>
              <a:latin typeface="+mj-lt"/>
              <a:ea typeface="+mj-ea"/>
              <a:cs typeface="+mj-cs"/>
            </a:endParaRP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7" descr="kid-watching-t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199" y="3524676"/>
            <a:ext cx="4114801" cy="30332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5065595"/>
      </p:ext>
    </p:extLst>
  </p:cSld>
  <p:clrMapOvr>
    <a:masterClrMapping/>
  </p:clrMapOvr>
  <p:transition spd="slow">
    <p:fade/>
    <p:sndAc>
      <p:stSnd>
        <p:snd r:embed="rId2" name="مكوك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COMPAQ\Desktop\خلفيات - Optimized Images\Picture1-Optimize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Wave 4"/>
          <p:cNvSpPr/>
          <p:nvPr/>
        </p:nvSpPr>
        <p:spPr>
          <a:xfrm>
            <a:off x="2590800" y="838200"/>
            <a:ext cx="6096000" cy="2286000"/>
          </a:xfrm>
          <a:prstGeom prst="wave">
            <a:avLst>
              <a:gd name="adj1" fmla="val 12500"/>
              <a:gd name="adj2" fmla="val 667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/>
              </a:rPr>
              <a:t>الكائنات البحرية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81000"/>
            <a:ext cx="9144000" cy="2474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5500" b="1" dirty="0" smtClean="0">
                <a:solidFill>
                  <a:srgbClr val="009242"/>
                </a:solidFill>
                <a:latin typeface="Arial" charset="0"/>
              </a:rPr>
              <a:t>«لا تُؤجِّلْ عَمَلَ اليومِ إلى الغَدِ»</a:t>
            </a:r>
          </a:p>
          <a:p>
            <a:pPr algn="ct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5500" b="1" dirty="0" smtClean="0">
                <a:solidFill>
                  <a:srgbClr val="D60093"/>
                </a:solidFill>
                <a:latin typeface="Arial" charset="0"/>
              </a:rPr>
              <a:t>”نعيمة مصطفى”</a:t>
            </a:r>
          </a:p>
        </p:txBody>
      </p:sp>
    </p:spTree>
  </p:cSld>
  <p:clrMapOvr>
    <a:masterClrMapping/>
  </p:clrMapOvr>
  <p:transition spd="slow">
    <p:wipe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Qatar air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" y="1371600"/>
            <a:ext cx="9172960" cy="551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234287"/>
            <a:ext cx="7696200" cy="1137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13800" b="1" dirty="0" smtClean="0">
              <a:solidFill>
                <a:srgbClr val="00B050"/>
              </a:solidFill>
              <a:cs typeface="Times New Roman"/>
            </a:endParaRPr>
          </a:p>
          <a:p>
            <a:pPr algn="ctr"/>
            <a:r>
              <a:rPr lang="ar-SA" sz="115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/>
              </a:rPr>
              <a:t>في المطار</a:t>
            </a:r>
            <a:endParaRPr lang="en-US" sz="1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n-US" sz="13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ستطيل 7"/>
          <p:cNvSpPr>
            <a:spLocks noChangeArrowheads="1"/>
          </p:cNvSpPr>
          <p:nvPr/>
        </p:nvSpPr>
        <p:spPr bwMode="auto">
          <a:xfrm>
            <a:off x="990600" y="990600"/>
            <a:ext cx="7239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يتوقع منك في نهاية الدرس:</a:t>
            </a:r>
          </a:p>
        </p:txBody>
      </p:sp>
      <p:sp>
        <p:nvSpPr>
          <p:cNvPr id="4" name="مستطيل 7"/>
          <p:cNvSpPr>
            <a:spLocks noChangeArrowheads="1"/>
          </p:cNvSpPr>
          <p:nvPr/>
        </p:nvSpPr>
        <p:spPr bwMode="auto">
          <a:xfrm>
            <a:off x="609600" y="1981200"/>
            <a:ext cx="7620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</a:t>
            </a:r>
            <a:r>
              <a:rPr lang="ar-SA" sz="4000" b="1" dirty="0" smtClean="0">
                <a:solidFill>
                  <a:schemeClr val="tx2"/>
                </a:solidFill>
                <a:cs typeface="+mj-cs"/>
              </a:rPr>
              <a:t>- الاستماع إلى الحوار.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4000" b="1" dirty="0" smtClean="0">
                <a:solidFill>
                  <a:schemeClr val="tx2"/>
                </a:solidFill>
                <a:cs typeface="+mj-cs"/>
              </a:rPr>
              <a:t>2- التعرف على الفكرة الرئيسة في الحوار.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4000" b="1" dirty="0" smtClean="0">
                <a:solidFill>
                  <a:schemeClr val="tx2"/>
                </a:solidFill>
                <a:cs typeface="+mj-cs"/>
              </a:rPr>
              <a:t>3- التعرف على أهم المفردات في الحوار.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4000" b="1" dirty="0" smtClean="0">
                <a:solidFill>
                  <a:schemeClr val="tx2"/>
                </a:solidFill>
                <a:cs typeface="+mj-cs"/>
              </a:rPr>
              <a:t>4- حل الأنشطة والتدريبات حلاً صحيحاً.</a:t>
            </a:r>
          </a:p>
        </p:txBody>
      </p:sp>
    </p:spTree>
  </p:cSld>
  <p:clrMapOvr>
    <a:masterClrMapping/>
  </p:clrMapOvr>
  <p:transition spd="slow">
    <p:fade/>
    <p:sndAc>
      <p:stSnd>
        <p:snd r:embed="rId2" name="مكوك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مستطيل 7"/>
          <p:cNvSpPr>
            <a:spLocks noChangeArrowheads="1"/>
          </p:cNvSpPr>
          <p:nvPr/>
        </p:nvSpPr>
        <p:spPr bwMode="auto">
          <a:xfrm>
            <a:off x="990600" y="2971800"/>
            <a:ext cx="7239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11200" b="1" dirty="0" smtClean="0">
                <a:solidFill>
                  <a:prstClr val="black"/>
                </a:solidFill>
                <a:cs typeface="DecoType Naskh Variants" pitchFamily="2" charset="-78"/>
              </a:rPr>
              <a:t>الحِوَار</a:t>
            </a:r>
          </a:p>
        </p:txBody>
      </p:sp>
    </p:spTree>
  </p:cSld>
  <p:clrMapOvr>
    <a:masterClrMapping/>
  </p:clrMapOvr>
  <p:transition spd="slow">
    <p:fade/>
    <p:sndAc>
      <p:stSnd>
        <p:snd r:embed="rId2" name="مكوك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khalid\Desktop\4\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19838"/>
            <a:ext cx="91440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C:\Users\khalid\Desktop\4\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:\2\121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114550"/>
            <a:ext cx="4535488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7"/>
          <p:cNvSpPr>
            <a:spLocks noChangeArrowheads="1"/>
          </p:cNvSpPr>
          <p:nvPr/>
        </p:nvSpPr>
        <p:spPr bwMode="auto">
          <a:xfrm>
            <a:off x="1143000" y="1600200"/>
            <a:ext cx="7620000" cy="343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7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اِفْتَحْ كتاب التّلميذ</a:t>
            </a: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sz="77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صـ </a:t>
            </a:r>
            <a:r>
              <a:rPr lang="ar-SA" sz="7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8</a:t>
            </a:r>
            <a:endParaRPr lang="ar-SA" sz="7700" b="1" dirty="0" smtClean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6" name="Picture 6" descr="http://converts.org.uk/wp-content/uploads/2014/10/Cartoon-Islamic-girl-vector-material-612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58" y="762000"/>
            <a:ext cx="76289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  <p:sndAc>
      <p:stSnd>
        <p:snd r:embed="rId2" name="مكوك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943600" y="172848"/>
            <a:ext cx="3027542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r"/>
            <a:r>
              <a:rPr lang="ar-SA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في مكتب الحجز</a:t>
            </a:r>
            <a:endParaRPr lang="en-US" b="1" dirty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298875" y="4191000"/>
            <a:ext cx="85312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r" rtl="1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ar-SA" sz="4400" dirty="0" smtClean="0"/>
              <a:t>المُسافر: أريدُ أنْ أحجِزَ لمدينَةِ بَرلين بألمانيا.</a:t>
            </a:r>
          </a:p>
          <a:p>
            <a:pPr marL="457200" lvl="0" indent="-457200" algn="r" rtl="1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ar-SA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</a:rPr>
              <a:t>المُوظّف: هنَاكَ رِحْلَةٌ يومَ السّبْتِ.</a:t>
            </a:r>
          </a:p>
          <a:p>
            <a:pPr marL="457200" lvl="0" indent="-457200" algn="r" rtl="1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ar-SA" sz="4400" dirty="0"/>
              <a:t>المُسافر: </a:t>
            </a:r>
            <a:r>
              <a:rPr lang="ar-SA" sz="4400" dirty="0" smtClean="0"/>
              <a:t>اِحْجِزْ لِي مكانًا مِن فضلك.</a:t>
            </a:r>
            <a:endParaRPr lang="ar-SA" sz="4400" dirty="0"/>
          </a:p>
          <a:p>
            <a:pPr lvl="0" algn="r" rtl="1" fontAlgn="base">
              <a:spcBef>
                <a:spcPct val="20000"/>
              </a:spcBef>
              <a:spcAft>
                <a:spcPct val="0"/>
              </a:spcAft>
              <a:defRPr/>
            </a:pPr>
            <a:endParaRPr kumimoji="0" lang="ar-SA" sz="4400" b="0" i="0" u="none" strike="noStrike" kern="0" cap="none" spc="0" normalizeH="0" baseline="0" noProof="0" dirty="0" smtClean="0">
              <a:ln>
                <a:noFill/>
              </a:ln>
              <a:solidFill>
                <a:srgbClr val="660033"/>
              </a:solidFill>
              <a:effectLst/>
              <a:uLnTx/>
              <a:uFillTx/>
            </a:endParaRPr>
          </a:p>
        </p:txBody>
      </p:sp>
      <p:sp>
        <p:nvSpPr>
          <p:cNvPr id="3" name="AutoShape 2" descr="Image result for reservation office air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Image result for reservation office airp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48" y="172848"/>
            <a:ext cx="5665180" cy="3484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11373" y="4974609"/>
            <a:ext cx="85312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r" rtl="1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ar-SA" sz="4400" dirty="0" smtClean="0"/>
              <a:t>المُسافر</a:t>
            </a:r>
            <a:r>
              <a:rPr lang="ar-SA" sz="4400" dirty="0"/>
              <a:t>: </a:t>
            </a:r>
            <a:r>
              <a:rPr lang="ar-SA" sz="4400" dirty="0" smtClean="0"/>
              <a:t>اِحْجِزْ لِي مكانًا مِن فضلك.</a:t>
            </a:r>
            <a:endParaRPr lang="ar-SA" sz="4400" dirty="0"/>
          </a:p>
          <a:p>
            <a:pPr marL="457200" lvl="0" indent="-457200" algn="r" rtl="1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ar-SA" sz="4400" kern="0" dirty="0">
                <a:solidFill>
                  <a:srgbClr val="660033"/>
                </a:solidFill>
              </a:rPr>
              <a:t>المُوظّف: </a:t>
            </a:r>
            <a:r>
              <a:rPr lang="ar-SA" sz="4400" kern="0" dirty="0" smtClean="0">
                <a:solidFill>
                  <a:srgbClr val="660033"/>
                </a:solidFill>
              </a:rPr>
              <a:t>أبِالدَّرَجَةِ الأولى أمِ السِّياحِيّة؟.</a:t>
            </a:r>
            <a:endParaRPr lang="ar-SA" sz="4400" kern="0" dirty="0">
              <a:solidFill>
                <a:srgbClr val="660033"/>
              </a:solidFill>
            </a:endParaRPr>
          </a:p>
          <a:p>
            <a:pPr marL="457200" lvl="0" indent="-457200" algn="r" rtl="1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kumimoji="0" lang="ar-SA" sz="4400" b="0" i="0" u="none" strike="noStrike" kern="0" cap="none" spc="0" normalizeH="0" baseline="0" noProof="0" dirty="0" smtClean="0">
              <a:ln>
                <a:noFill/>
              </a:ln>
              <a:solidFill>
                <a:srgbClr val="660033"/>
              </a:solidFill>
              <a:effectLst/>
              <a:uLnTx/>
              <a:uFillTx/>
            </a:endParaRPr>
          </a:p>
        </p:txBody>
      </p:sp>
      <p:sp>
        <p:nvSpPr>
          <p:cNvPr id="3" name="AutoShape 2" descr="Image result for reservation office air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Image result for first cl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70" y="7937"/>
            <a:ext cx="9173570" cy="509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204483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11373" y="5187286"/>
            <a:ext cx="8531225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r" rtl="1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ar-SA" sz="4400" kern="0" dirty="0" smtClean="0">
                <a:solidFill>
                  <a:srgbClr val="660033"/>
                </a:solidFill>
              </a:rPr>
              <a:t>المُوظّف</a:t>
            </a:r>
            <a:r>
              <a:rPr lang="ar-SA" sz="4400" kern="0" dirty="0">
                <a:solidFill>
                  <a:srgbClr val="660033"/>
                </a:solidFill>
              </a:rPr>
              <a:t>: </a:t>
            </a:r>
            <a:r>
              <a:rPr lang="ar-SA" sz="4400" kern="0" dirty="0" smtClean="0">
                <a:solidFill>
                  <a:srgbClr val="660033"/>
                </a:solidFill>
              </a:rPr>
              <a:t>أمِ السِّياحِيّة؟</a:t>
            </a:r>
          </a:p>
          <a:p>
            <a:pPr marL="457200" lvl="0" indent="-457200" algn="r" rtl="1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ar-SA" sz="4400" kern="0" dirty="0" smtClean="0">
                <a:solidFill>
                  <a:srgbClr val="660033"/>
                </a:solidFill>
              </a:rPr>
              <a:t>المُسافر: بِالدَّرَجِة  السِّياحِيّة.</a:t>
            </a:r>
            <a:endParaRPr lang="ar-SA" sz="4400" kern="0" dirty="0">
              <a:solidFill>
                <a:srgbClr val="660033"/>
              </a:solidFill>
            </a:endParaRPr>
          </a:p>
          <a:p>
            <a:pPr marL="457200" lvl="0" indent="-457200" algn="r" rtl="1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kumimoji="0" lang="ar-SA" sz="4400" b="0" i="0" u="none" strike="noStrike" kern="0" cap="none" spc="0" normalizeH="0" baseline="0" noProof="0" dirty="0" smtClean="0">
              <a:ln>
                <a:noFill/>
              </a:ln>
              <a:solidFill>
                <a:srgbClr val="660033"/>
              </a:solidFill>
              <a:effectLst/>
              <a:uLnTx/>
              <a:uFillTx/>
            </a:endParaRPr>
          </a:p>
        </p:txBody>
      </p:sp>
      <p:sp>
        <p:nvSpPr>
          <p:cNvPr id="3" name="AutoShape 2" descr="Image result for reservation office air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Image result for economy cl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920353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0" y="4267200"/>
            <a:ext cx="8531225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 algn="r" rtl="1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ar-SA" sz="4400" kern="0" dirty="0" smtClean="0">
                <a:solidFill>
                  <a:srgbClr val="660033"/>
                </a:solidFill>
              </a:rPr>
              <a:t>المُسافر : مَتَى تُقْلِعُ الطّائِرَة؟</a:t>
            </a:r>
          </a:p>
          <a:p>
            <a:pPr marL="457200" lvl="0" indent="-457200" algn="r" rtl="1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ar-SA" sz="4400" kern="0" dirty="0">
                <a:solidFill>
                  <a:srgbClr val="660033"/>
                </a:solidFill>
              </a:rPr>
              <a:t>المُوظّف </a:t>
            </a:r>
            <a:r>
              <a:rPr lang="ar-SA" sz="4400" kern="0" dirty="0" smtClean="0">
                <a:solidFill>
                  <a:srgbClr val="660033"/>
                </a:solidFill>
              </a:rPr>
              <a:t>: على العاشِرَةِ صَباحًا</a:t>
            </a:r>
          </a:p>
          <a:p>
            <a:pPr marL="457200" lvl="0" indent="-457200" algn="r" rtl="1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ar-SA" sz="4400" kern="0" dirty="0" smtClean="0">
                <a:solidFill>
                  <a:srgbClr val="660033"/>
                </a:solidFill>
              </a:rPr>
              <a:t>المُسافِر: شُكْرًا.</a:t>
            </a:r>
            <a:endParaRPr lang="ar-SA" sz="4400" kern="0" dirty="0">
              <a:solidFill>
                <a:srgbClr val="660033"/>
              </a:solidFill>
            </a:endParaRPr>
          </a:p>
          <a:p>
            <a:pPr marL="457200" lvl="0" indent="-457200" algn="r" rtl="1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kumimoji="0" lang="ar-SA" sz="4400" b="0" i="0" u="none" strike="noStrike" kern="0" cap="none" spc="0" normalizeH="0" baseline="0" noProof="0" dirty="0" smtClean="0">
              <a:ln>
                <a:noFill/>
              </a:ln>
              <a:solidFill>
                <a:srgbClr val="660033"/>
              </a:solidFill>
              <a:effectLst/>
              <a:uLnTx/>
              <a:uFillTx/>
            </a:endParaRPr>
          </a:p>
        </p:txBody>
      </p:sp>
      <p:sp>
        <p:nvSpPr>
          <p:cNvPr id="3" name="AutoShape 2" descr="Image result for reservation office airp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Image result for airplane taking o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" y="7937"/>
            <a:ext cx="9132628" cy="418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51744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2434</TotalTime>
  <Words>170</Words>
  <Application>Microsoft Office PowerPoint</Application>
  <PresentationFormat>On-screen Show (4:3)</PresentationFormat>
  <Paragraphs>40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Office Theme</vt:lpstr>
      <vt:lpstr>1_Office Theme</vt:lpstr>
      <vt:lpstr>9_نسق Office</vt:lpstr>
      <vt:lpstr>تصميم افتراضي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في مكتب الحجز</vt:lpstr>
      <vt:lpstr>PowerPoint Presentation</vt:lpstr>
      <vt:lpstr>PowerPoint Presentation</vt:lpstr>
      <vt:lpstr>PowerPoint Presentation</vt:lpstr>
      <vt:lpstr>المعلمة: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COMPAQ</dc:creator>
  <cp:lastModifiedBy>Naima Mustapha</cp:lastModifiedBy>
  <cp:revision>96</cp:revision>
  <dcterms:created xsi:type="dcterms:W3CDTF">2013-03-12T08:19:52Z</dcterms:created>
  <dcterms:modified xsi:type="dcterms:W3CDTF">2016-08-31T13:34:30Z</dcterms:modified>
</cp:coreProperties>
</file>