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E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71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B949-4E7B-40FE-A949-DF8FD4BF6917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346-0BCE-4848-AE92-A49C76A2E02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B949-4E7B-40FE-A949-DF8FD4BF6917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346-0BCE-4848-AE92-A49C76A2E0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B949-4E7B-40FE-A949-DF8FD4BF6917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346-0BCE-4848-AE92-A49C76A2E0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B949-4E7B-40FE-A949-DF8FD4BF6917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346-0BCE-4848-AE92-A49C76A2E0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B949-4E7B-40FE-A949-DF8FD4BF6917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346-0BCE-4848-AE92-A49C76A2E0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B949-4E7B-40FE-A949-DF8FD4BF6917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346-0BCE-4848-AE92-A49C76A2E0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B949-4E7B-40FE-A949-DF8FD4BF6917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346-0BCE-4848-AE92-A49C76A2E0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B949-4E7B-40FE-A949-DF8FD4BF6917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346-0BCE-4848-AE92-A49C76A2E0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B949-4E7B-40FE-A949-DF8FD4BF6917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346-0BCE-4848-AE92-A49C76A2E0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B949-4E7B-40FE-A949-DF8FD4BF6917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346-0BCE-4848-AE92-A49C76A2E0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B949-4E7B-40FE-A949-DF8FD4BF6917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346-0BCE-4848-AE92-A49C76A2E0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4AFB949-4E7B-40FE-A949-DF8FD4BF6917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036D346-0BCE-4848-AE92-A49C76A2E02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Footlight MT Light" panose="0204060206030A020304" pitchFamily="18" charset="0"/>
              </a:rPr>
              <a:t>By : </a:t>
            </a:r>
            <a:r>
              <a:rPr lang="en-US" dirty="0" err="1" smtClean="0">
                <a:solidFill>
                  <a:schemeClr val="tx1"/>
                </a:solidFill>
                <a:latin typeface="Footlight MT Light" panose="0204060206030A020304" pitchFamily="18" charset="0"/>
              </a:rPr>
              <a:t>Nagia</a:t>
            </a:r>
            <a:r>
              <a:rPr lang="en-US" dirty="0" smtClean="0">
                <a:solidFill>
                  <a:schemeClr val="tx1"/>
                </a:solidFill>
                <a:latin typeface="Footlight MT Light" panose="0204060206030A020304" pitchFamily="18" charset="0"/>
              </a:rPr>
              <a:t> Mahammad and </a:t>
            </a:r>
            <a:r>
              <a:rPr lang="en-US" dirty="0" err="1" smtClean="0">
                <a:solidFill>
                  <a:schemeClr val="tx1"/>
                </a:solidFill>
                <a:latin typeface="Footlight MT Light" panose="0204060206030A020304" pitchFamily="18" charset="0"/>
              </a:rPr>
              <a:t>Shahad</a:t>
            </a:r>
            <a:r>
              <a:rPr lang="en-US" dirty="0" smtClean="0">
                <a:solidFill>
                  <a:schemeClr val="tx1"/>
                </a:solidFill>
                <a:latin typeface="Footlight MT Light" panose="0204060206030A020304" pitchFamily="18" charset="0"/>
              </a:rPr>
              <a:t> Alraihan</a:t>
            </a:r>
            <a:endParaRPr lang="en-US" dirty="0">
              <a:solidFill>
                <a:schemeClr val="tx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r>
              <a:rPr lang="ar-SA" sz="8800" dirty="0" smtClean="0">
                <a:solidFill>
                  <a:srgbClr val="3BE81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السعودية</a:t>
            </a:r>
            <a:endParaRPr lang="en-US" sz="8800" dirty="0">
              <a:solidFill>
                <a:srgbClr val="3BE81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471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6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الموقع </a:t>
            </a:r>
            <a:endParaRPr lang="en-US" sz="6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7086600" cy="4419600"/>
          </a:xfrm>
        </p:spPr>
      </p:pic>
    </p:spTree>
    <p:extLst>
      <p:ext uri="{BB962C8B-B14F-4D97-AF65-F5344CB8AC3E}">
        <p14:creationId xmlns:p14="http://schemas.microsoft.com/office/powerpoint/2010/main" val="35181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6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العلم</a:t>
            </a:r>
            <a:endParaRPr lang="en-US" sz="6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44129"/>
            <a:ext cx="7543800" cy="4370871"/>
          </a:xfrm>
        </p:spPr>
      </p:pic>
    </p:spTree>
    <p:extLst>
      <p:ext uri="{BB962C8B-B14F-4D97-AF65-F5344CB8AC3E}">
        <p14:creationId xmlns:p14="http://schemas.microsoft.com/office/powerpoint/2010/main" val="300915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762000"/>
            <a:ext cx="8077200" cy="4343400"/>
          </a:xfrm>
        </p:spPr>
        <p:style>
          <a:lnRef idx="2">
            <a:schemeClr val="accent6">
              <a:shade val="50000"/>
            </a:schemeClr>
          </a:lnRef>
          <a:fillRef idx="1003">
            <a:schemeClr val="dk1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ar-SA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تقع المملكة العربية السعودية في قارة اسيا. يحدها من الشمال العراق و الأردن, ومن الجنوب عمان و اليمن, ومن الشرق بحر الخليج, ومن الغرب البحر الأحمر.لغتها الرسمية هي اللغة العربية, و دينها الإسلام.من اشهر مدنها الرياض العاصمة و مكة المكرمة و المدينة. و تصدر السعودية النفط</a:t>
            </a:r>
            <a:r>
              <a:rPr lang="ar-SA" dirty="0" smtClean="0"/>
              <a:t>.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2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6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مكة</a:t>
            </a:r>
            <a:endParaRPr lang="en-US" sz="6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29563"/>
            <a:ext cx="7616348" cy="4614037"/>
          </a:xfrm>
        </p:spPr>
      </p:pic>
    </p:spTree>
    <p:extLst>
      <p:ext uri="{BB962C8B-B14F-4D97-AF65-F5344CB8AC3E}">
        <p14:creationId xmlns:p14="http://schemas.microsoft.com/office/powerpoint/2010/main" val="8120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6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القيصرية</a:t>
            </a:r>
            <a:endParaRPr lang="en-US" sz="6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7562097" cy="4146550"/>
          </a:xfrm>
        </p:spPr>
      </p:pic>
    </p:spTree>
    <p:extLst>
      <p:ext uri="{BB962C8B-B14F-4D97-AF65-F5344CB8AC3E}">
        <p14:creationId xmlns:p14="http://schemas.microsoft.com/office/powerpoint/2010/main" val="109649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51</TotalTime>
  <Words>65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Horizon</vt:lpstr>
      <vt:lpstr>السعودية</vt:lpstr>
      <vt:lpstr>الموقع </vt:lpstr>
      <vt:lpstr>العلم</vt:lpstr>
      <vt:lpstr>PowerPoint Presentation</vt:lpstr>
      <vt:lpstr>مكة</vt:lpstr>
      <vt:lpstr>القيصرية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السعودية</dc:title>
  <dc:creator>Khalid</dc:creator>
  <cp:lastModifiedBy>Naima Mustapha</cp:lastModifiedBy>
  <cp:revision>5</cp:revision>
  <dcterms:created xsi:type="dcterms:W3CDTF">2015-09-17T21:28:38Z</dcterms:created>
  <dcterms:modified xsi:type="dcterms:W3CDTF">2015-09-18T12:24:02Z</dcterms:modified>
</cp:coreProperties>
</file>