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259" r:id="rId6"/>
    <p:sldId id="261" r:id="rId7"/>
    <p:sldId id="260" r:id="rId8"/>
    <p:sldId id="262" r:id="rId9"/>
    <p:sldId id="26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95" r:id="rId22"/>
    <p:sldId id="265" r:id="rId23"/>
    <p:sldId id="31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22"/>
    <a:srgbClr val="003200"/>
    <a:srgbClr val="006600"/>
    <a:srgbClr val="206241"/>
    <a:srgbClr val="143C28"/>
    <a:srgbClr val="1E5C3D"/>
    <a:srgbClr val="339966"/>
    <a:srgbClr val="006666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1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D2A-A96C-446F-BFDB-9DA1A47D694D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6ABE-8E57-40D2-9A44-07CCDF1B1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B94-7AA1-4F31-AE41-0407A5C06A2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529B-D5B7-4331-AC28-B503375D6DE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BF04-DD1D-49C1-B692-3CFDFD05CB1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562C-C2C7-4F07-A9F6-262447ABD4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3B32-DB03-44B3-A936-C7730DFA2DD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A6FC-4647-4C09-945B-F986A12037E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E51E-8E77-48EB-8468-C9EFD0B53A1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40B1-54F9-42DD-B70D-D2376B0F1F0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D621-185E-489A-9355-DB41BFE63DA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5A99-4C71-494A-AF89-AA4DE2BE10D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8AB-2416-46CE-82BB-33F4D6D997F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47B7-AB6D-4DC5-8EDF-1D6D2D48714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FFB2-249F-4D5C-93B5-1869B8B86D8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ADAA-3907-4D5D-A0D4-F8D51AB031A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7CB1-BE0C-41CB-820F-C90C6B0E23F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357B-5F66-4EC0-836C-D484794E999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B22B-5C55-4FC2-8BB1-DD208520F2A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ADCC-12B7-48A5-9A57-129E7390470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941E-7244-491B-8F50-61C93221FBA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2CF9-1B22-4C9C-9C90-DCA6E036586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251E-B568-46A0-AAB4-C4BDE6FC04B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98A9-46A4-4BAC-8DD9-B6BD25F990E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374C-F15F-45E2-9A57-AD4F02B8391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ADBE-95FB-4CCB-BF53-AE3FD110E4B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9DB9-31A9-412B-9F9C-4E09B847E51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52B-EBF8-4E5A-949F-AFA1DC2C09B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0C56-6D6E-45C7-A6EE-52A380C611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CDDB-F647-48D0-BCAC-134D71B578B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EEA54-60FB-4E9B-8840-F13CE81999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374AF-DA77-4711-A422-838EAD80A74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38948-4551-4F4B-ACF1-FFD44C4FDD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220CE-C9FA-479F-91D1-289D4B5C058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5E6D-C301-43DC-A3FE-9CE9222E320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1A77C2-54AC-4067-85EB-842B4DB40FA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C3C0-9731-43AE-B6FC-ED639CEE5C7F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1B09FE3D-2A49-4348-9B3B-9A89C9D4452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18/04/1438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7F758AD5-12D9-4D14-A3DC-3FA9EA6429D9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ndAc>
      <p:stSnd>
        <p:snd r:embed="rId13" name="مكوك.wav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FC6C0CE-A479-431E-86AA-872C48057EA1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cover/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hyperlink" Target="https://safeshare.tv/submit?url=https%3A%2F%2Fwww.youtube.com%2Fwatch%3Fv%3Do552_XnW_AY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"/>
            <a:ext cx="9144000" cy="68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1600" y="228600"/>
            <a:ext cx="64008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أُحِبُّ العَرَبِيّة وَأتَعَلَّمُهَا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الصّف </a:t>
            </a:r>
            <a:r>
              <a:rPr lang="ar-SA" sz="4500" b="1" dirty="0" smtClean="0">
                <a:solidFill>
                  <a:srgbClr val="FF0000"/>
                </a:solidFill>
                <a:latin typeface="+mj-lt"/>
                <a:ea typeface="+mj-ea"/>
              </a:rPr>
              <a:t>الثّامن</a:t>
            </a:r>
            <a:endParaRPr kumimoji="0" lang="ar-SA" sz="4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الوحدة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الأولى (كتاب 6)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</a:rPr>
              <a:t>«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الحضارة الإسلاميّة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</a:rPr>
              <a:t>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19323" y="1219200"/>
            <a:ext cx="689169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لَقَدْ أَدْرَكْتُ مِنْ هَذَا الكِتَابِ أَنَّ لِلْعَرَبِ أَثَرًا كَبِيرًا وَفَضْلاً عَظيمًا عَلى الحَضَارَةِ، فَقَدْ كَانُوا فِي القُرونِ الوُسْطَى رُوَّادَ العَالَمِ في مُخْتَلَفِ العُلومِ، وَهُمْ الّذينَ نَقَلُوا العُلومَ إلى «</a:t>
            </a:r>
            <a:r>
              <a:rPr lang="ar-SA" sz="5400" dirty="0" smtClean="0">
                <a:solidFill>
                  <a:srgbClr val="C00000"/>
                </a:solidFill>
              </a:rPr>
              <a:t>أُورُبَّا</a:t>
            </a:r>
            <a:r>
              <a:rPr lang="ar-SA" sz="5400" dirty="0" smtClean="0"/>
              <a:t>»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8600"/>
            <a:ext cx="20669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wo muslim girls talk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/>
          <a:stretch/>
        </p:blipFill>
        <p:spPr bwMode="auto">
          <a:xfrm flipH="1">
            <a:off x="152400" y="3505200"/>
            <a:ext cx="224541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7608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سَلْمَى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828800" y="1295400"/>
            <a:ext cx="70104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صَحِيحٌ. لَوْلا العَرَبُ لَضَاعَ أَكْثَرَ العُلومِ القَدِيمَةِ وَلَتَأَخَّرَتِ النَّهْضَةُ الأُورُبِّيّةُ سِنينَ لا يَعْلَمُ مَدَاها إِلَّا الله.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7"/>
          <a:stretch/>
        </p:blipFill>
        <p:spPr bwMode="auto">
          <a:xfrm>
            <a:off x="23884" y="81887"/>
            <a:ext cx="1804916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5250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19323" y="1219200"/>
            <a:ext cx="68916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ذَكَرَ الكِتَابُ أَنَّ العَرَبَ بَرَعُوا فِي كَثِيرٍ مِنَ العُلومِ وَقَامُوا بِنَشْرِهَا فِي الشَّرْقِ وَالغَرْبِ.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228600"/>
            <a:ext cx="20669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wo muslim girls talk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/>
          <a:stretch/>
        </p:blipFill>
        <p:spPr bwMode="auto">
          <a:xfrm flipH="1">
            <a:off x="152400" y="3505200"/>
            <a:ext cx="224541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0523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سَلْمَى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828800" y="1295400"/>
            <a:ext cx="70104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هَلْ قَرَأْتِ أَمْثِلَةً عَنْ هَذِهِ العُلومِ؟</a:t>
            </a: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.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7"/>
          <a:stretch/>
        </p:blipFill>
        <p:spPr bwMode="auto">
          <a:xfrm>
            <a:off x="23884" y="81887"/>
            <a:ext cx="1804916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5782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197714" y="1066800"/>
            <a:ext cx="68916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نَعَم، </a:t>
            </a:r>
            <a:r>
              <a:rPr lang="ar-SA" sz="5400" dirty="0" smtClean="0">
                <a:solidFill>
                  <a:srgbClr val="C00000"/>
                </a:solidFill>
              </a:rPr>
              <a:t>عِلْمُ الطِّبِّ </a:t>
            </a:r>
            <a:r>
              <a:rPr lang="ar-SA" sz="5400" dirty="0" smtClean="0"/>
              <a:t>مَثَلاً. وَمِنْ أَشْهَرِ الأَطِبَّاءِ الَّذينَ ذَكَرَهُم الكِتَابُ:</a:t>
            </a:r>
          </a:p>
          <a:p>
            <a:pPr marL="685800" lvl="0" indent="-6858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5400" dirty="0" smtClean="0"/>
              <a:t> </a:t>
            </a:r>
            <a:r>
              <a:rPr lang="ar-SA" sz="5400" dirty="0" smtClean="0">
                <a:solidFill>
                  <a:srgbClr val="C00000"/>
                </a:solidFill>
              </a:rPr>
              <a:t>الزَّهْرَاوِي</a:t>
            </a:r>
          </a:p>
          <a:p>
            <a:pPr marL="685800" lvl="0" indent="-6858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5400" dirty="0" smtClean="0"/>
              <a:t> </a:t>
            </a:r>
            <a:r>
              <a:rPr lang="ar-SA" sz="5400" dirty="0" smtClean="0">
                <a:solidFill>
                  <a:srgbClr val="C00000"/>
                </a:solidFill>
              </a:rPr>
              <a:t>وَالرّازِي</a:t>
            </a:r>
          </a:p>
          <a:p>
            <a:pPr marL="685800" lvl="0" indent="-6858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5400" dirty="0" smtClean="0">
                <a:solidFill>
                  <a:srgbClr val="C00000"/>
                </a:solidFill>
              </a:rPr>
              <a:t> وابنُ سِينا.</a:t>
            </a:r>
          </a:p>
        </p:txBody>
      </p:sp>
      <p:pic>
        <p:nvPicPr>
          <p:cNvPr id="5" name="Picture 2" descr="Image result for two muslim girls tal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/>
          <a:stretch/>
        </p:blipFill>
        <p:spPr bwMode="auto">
          <a:xfrm flipH="1">
            <a:off x="96434" y="26134"/>
            <a:ext cx="12596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‫الزهراوي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‫الزهراوي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1"/>
            <a:ext cx="5643560" cy="382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69838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197714" y="1066800"/>
            <a:ext cx="68916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وَالعَرَبُ هُمُ الَّذينَ وَضَعوا أُسُسَ صِنَاعَةِ الصَّيْدَلَةِ. فَقَد صَنَعُوا أَدْوِيَةً كَثِيرَةً لِلْعِلاجِ.</a:t>
            </a:r>
          </a:p>
          <a:p>
            <a:pPr lvl="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 وَلَقد اشْتُهِرَ </a:t>
            </a:r>
            <a:r>
              <a:rPr lang="ar-SA" sz="5400" dirty="0" smtClean="0">
                <a:solidFill>
                  <a:srgbClr val="C00000"/>
                </a:solidFill>
              </a:rPr>
              <a:t>ابْنُ البيطَار </a:t>
            </a:r>
            <a:r>
              <a:rPr lang="ar-SA" sz="5400" dirty="0" smtClean="0"/>
              <a:t>بِصِنَاعَةِ الدَّواءِ.</a:t>
            </a:r>
            <a:endParaRPr lang="ar-SA" sz="5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two muslim girls tal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/>
          <a:stretch/>
        </p:blipFill>
        <p:spPr bwMode="auto">
          <a:xfrm flipH="1">
            <a:off x="96434" y="26134"/>
            <a:ext cx="125962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‫الزهراوي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‫الزهراوي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‫ابن البيطار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‫ابن البيطار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2933130"/>
            <a:ext cx="2955878" cy="39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0311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سَلْمَى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38200" y="1551225"/>
            <a:ext cx="81534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لَقَدْ اِزْدَدتُ إِعْجَابًا بِهَذَا </a:t>
            </a:r>
          </a:p>
          <a:p>
            <a:pPr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الكِتَابِ، هَلْ يُمْكِنُكِ أَنْ </a:t>
            </a:r>
            <a:r>
              <a:rPr lang="ar-SA" sz="6600" dirty="0" smtClean="0">
                <a:solidFill>
                  <a:srgbClr val="C00000"/>
                </a:solidFill>
              </a:rPr>
              <a:t>تُعِيرينِي</a:t>
            </a:r>
            <a:r>
              <a:rPr lang="ar-SA" sz="6600" dirty="0" smtClean="0"/>
              <a:t> إِيّاهُ حَتَّى أَتَعَرَّفَ على تاريخِ أَجْدَادِي الّذي يَسْتَحِقُ أَنْ يَكونَ فَخْرًا لِلإِنْسَانِيَّةِ؟</a:t>
            </a:r>
          </a:p>
          <a:p>
            <a:pPr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.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7"/>
          <a:stretch/>
        </p:blipFill>
        <p:spPr bwMode="auto">
          <a:xfrm>
            <a:off x="19334" y="0"/>
            <a:ext cx="1804916" cy="27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1552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197714" y="1066800"/>
            <a:ext cx="68916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5400" dirty="0" smtClean="0"/>
              <a:t>نَعَمْ..هُوَ فِي حَقِيبَتِي..تَفَضَّلِي، خُذِيهِ.</a:t>
            </a:r>
            <a:endParaRPr lang="ar-SA" sz="5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two muslim girls tal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/>
          <a:stretch/>
        </p:blipFill>
        <p:spPr bwMode="auto">
          <a:xfrm flipH="1">
            <a:off x="96433" y="26133"/>
            <a:ext cx="2101280" cy="2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‫الزهراوي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‫الزهراوي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‫ابن البيطار‬‎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Image result for ‫ابن البيطار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49788"/>
            <a:ext cx="457788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5790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المعلمة: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352800" y="1447800"/>
            <a:ext cx="5486400" cy="41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أَيْنَ قَضَتْ سَلْمَى عُطَلَةَ الأُسْبوعِ؟</a:t>
            </a:r>
            <a:endParaRPr kumimoji="0" lang="ar-SA" sz="3200" b="0" i="0" u="none" strike="noStrike" kern="0" cap="none" spc="0" normalizeH="0" baseline="0" noProof="0" dirty="0" smtClean="0">
              <a:ln>
                <a:noFill/>
              </a:ln>
              <a:solidFill>
                <a:srgbClr val="0023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dirty="0" smtClean="0">
                <a:solidFill>
                  <a:srgbClr val="002322"/>
                </a:solidFill>
              </a:rPr>
              <a:t>مَاذَا فَعَلَتْ آمِنَة في العُطْلَةِ؟</a:t>
            </a:r>
            <a:endParaRPr lang="ar-SA" sz="3200" kern="0" dirty="0" smtClean="0">
              <a:solidFill>
                <a:srgbClr val="002322"/>
              </a:solidFill>
            </a:endParaRP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هوَ فضْلُ العَرَبِ على الحَضَارَةِ؟</a:t>
            </a:r>
            <a:endParaRPr kumimoji="0" lang="ar-SA" sz="3200" b="0" i="0" u="none" strike="noStrike" kern="0" cap="none" spc="0" normalizeH="0" noProof="0" dirty="0" smtClean="0">
              <a:ln>
                <a:noFill/>
              </a:ln>
              <a:solidFill>
                <a:srgbClr val="0023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dirty="0" smtClean="0">
                <a:solidFill>
                  <a:srgbClr val="002322"/>
                </a:solidFill>
              </a:rPr>
              <a:t>كَيْفَ كانَ العَرَبُ فِي القُرونِ الوُسْطَى؟</a:t>
            </a:r>
            <a:endParaRPr lang="ar-SA" sz="3200" kern="0" dirty="0" smtClean="0">
              <a:solidFill>
                <a:srgbClr val="002322"/>
              </a:solidFill>
            </a:endParaRP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هي العلومُ التي بَرع فيها العرب؟</a:t>
            </a: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noProof="0" dirty="0" smtClean="0">
                <a:solidFill>
                  <a:srgbClr val="002322"/>
                </a:solidFill>
              </a:rPr>
              <a:t>اُذْكُر أسماءَ أَشْهَر الأطِبّاء العَرب؟</a:t>
            </a:r>
            <a:endParaRPr kumimoji="0" lang="ar-SA" sz="3200" b="0" i="0" u="none" strike="noStrike" kern="0" cap="none" spc="0" normalizeH="0" noProof="0" dirty="0" smtClean="0">
              <a:ln>
                <a:noFill/>
              </a:ln>
              <a:solidFill>
                <a:srgbClr val="0023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ar-SA" sz="3200" b="0" i="0" u="none" strike="noStrike" kern="0" cap="none" spc="0" normalizeH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51346"/>
            <a:ext cx="3352800" cy="5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7790" y="228600"/>
            <a:ext cx="85379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53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Kf06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81000"/>
            <a:ext cx="7315200" cy="6156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81400" y="609600"/>
            <a:ext cx="3657600" cy="2667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استمتعن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 بالمقطع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 التالي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kid-watching-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199" y="3524676"/>
            <a:ext cx="4114801" cy="3033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85800"/>
            <a:ext cx="8988425" cy="1559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9000" b="1" dirty="0" smtClean="0">
              <a:solidFill>
                <a:srgbClr val="FFFF00"/>
              </a:solidFill>
              <a:cs typeface="Times New Roman"/>
            </a:endParaRPr>
          </a:p>
          <a:p>
            <a:pPr algn="ctr"/>
            <a:r>
              <a:rPr lang="ar-SA" sz="11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الحَضَارَةُ الإِس</a:t>
            </a:r>
            <a:r>
              <a:rPr lang="ar-SA" sz="11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ْلامِيَّـةُ</a:t>
            </a:r>
            <a:endParaRPr lang="en-US" sz="1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9000" b="1" dirty="0">
              <a:solidFill>
                <a:srgbClr val="FFFF00"/>
              </a:solidFill>
            </a:endParaRPr>
          </a:p>
        </p:txBody>
      </p:sp>
      <p:sp>
        <p:nvSpPr>
          <p:cNvPr id="2" name="AutoShape 2" descr="Image result for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67001"/>
            <a:ext cx="8150225" cy="38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27296" y="1524000"/>
            <a:ext cx="91440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009242"/>
                </a:solidFill>
                <a:latin typeface="Arial" charset="0"/>
              </a:rPr>
              <a:t>«لا تُؤجِّلْ عَمَلَ اليومِ إلى الغَدِ»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”نعيمة مصطفى”</a:t>
            </a:r>
          </a:p>
        </p:txBody>
      </p:sp>
      <p:sp>
        <p:nvSpPr>
          <p:cNvPr id="2" name="AutoShape 2" descr="Image result for ‫أَسْطُرلاب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6487"/>
      </p:ext>
    </p:extLst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ستطيل 7"/>
          <p:cNvSpPr>
            <a:spLocks noChangeArrowheads="1"/>
          </p:cNvSpPr>
          <p:nvPr/>
        </p:nvSpPr>
        <p:spPr bwMode="auto">
          <a:xfrm>
            <a:off x="990600" y="990600"/>
            <a:ext cx="723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يتوقع منك في نهاية الدرس:</a:t>
            </a:r>
          </a:p>
        </p:txBody>
      </p:sp>
      <p:sp>
        <p:nvSpPr>
          <p:cNvPr id="4" name="مستطيل 7"/>
          <p:cNvSpPr>
            <a:spLocks noChangeArrowheads="1"/>
          </p:cNvSpPr>
          <p:nvPr/>
        </p:nvSpPr>
        <p:spPr bwMode="auto">
          <a:xfrm>
            <a:off x="609600" y="19812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- الاستماع إلى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2- التعرف على الفكرة الرئيسة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3- التعرف على أهم المفردات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4- حل الأنشطة والتدريبات حلاً صحيحاً.</a:t>
            </a: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مستطيل 7"/>
          <p:cNvSpPr>
            <a:spLocks noChangeArrowheads="1"/>
          </p:cNvSpPr>
          <p:nvPr/>
        </p:nvSpPr>
        <p:spPr bwMode="auto">
          <a:xfrm>
            <a:off x="990600" y="2971800"/>
            <a:ext cx="7239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9300" b="1" dirty="0" smtClean="0">
                <a:solidFill>
                  <a:srgbClr val="C00000"/>
                </a:solidFill>
                <a:cs typeface="DecoType Naskh Variants" pitchFamily="2" charset="-78"/>
              </a:rPr>
              <a:t>الحِوَار</a:t>
            </a:r>
            <a:endParaRPr lang="ar-SA" sz="11200" b="1" dirty="0" smtClean="0">
              <a:solidFill>
                <a:srgbClr val="C00000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98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:\2\12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14550"/>
            <a:ext cx="4535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7"/>
          <p:cNvSpPr>
            <a:spLocks noChangeArrowheads="1"/>
          </p:cNvSpPr>
          <p:nvPr/>
        </p:nvSpPr>
        <p:spPr bwMode="auto">
          <a:xfrm>
            <a:off x="1143000" y="1600200"/>
            <a:ext cx="7620000" cy="34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اِفْتَحْ كتاب التّلميذ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صـ </a:t>
            </a:r>
            <a:r>
              <a:rPr lang="ar-SA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40-41</a:t>
            </a:r>
            <a:endParaRPr lang="ar-SA" sz="7700" b="1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8" y="762000"/>
            <a:ext cx="7628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567823"/>
            <a:ext cx="72390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7200" dirty="0" smtClean="0"/>
              <a:t>صَبَاحُ الخَيْرِ يا سَلْمَى. كيفَ حَالُكِ وَكَيْفَ قَضَيْتِ عُطْلَةَ الأُسْبُوعِ؟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1263"/>
            <a:ext cx="2247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two muslim girls t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1263"/>
            <a:ext cx="3171542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سَلْمَى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8600" y="2574948"/>
            <a:ext cx="8458199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ar-SA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سَلمَى: صَباحُ</a:t>
            </a:r>
            <a:r>
              <a:rPr kumimoji="0" lang="ar-SA" sz="6000" b="0" i="0" u="none" strike="noStrike" kern="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 الخَيْرِ. لَقَدْ قُمْتُ بِزِيارَةِ عَمَّتِي في مَدِينَةِ أَمْستِردَامَ بِهُولَندَا، وَقد كانت رِحْلَةً مُمْتِعَةٍ. وَانْتِ ماذا فَعَلْتِ؟</a:t>
            </a:r>
            <a:endParaRPr kumimoji="0" lang="ar-SA" sz="60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819424" cy="25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311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آمِنَــة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8600" y="3567823"/>
            <a:ext cx="85344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قَضَيْتُ أَغْلَبَ الوَقْتِ في قِرَاءَةِ كِتَابٍ رائِعٍ اِشْتَرَاهُ لِي أَبِي عُنوَانُهُ: «</a:t>
            </a:r>
            <a:r>
              <a:rPr lang="ar-SA" sz="6600" dirty="0" smtClean="0">
                <a:solidFill>
                  <a:srgbClr val="C00000"/>
                </a:solidFill>
              </a:rPr>
              <a:t>الحَضَارَةُ الإسْلامِيَّةُ</a:t>
            </a:r>
            <a:r>
              <a:rPr lang="ar-SA" sz="6600" dirty="0" smtClean="0"/>
              <a:t>»</a:t>
            </a:r>
          </a:p>
        </p:txBody>
      </p:sp>
      <p:pic>
        <p:nvPicPr>
          <p:cNvPr id="9" name="Picture 2" descr="Image result for two muslim girls t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"/>
            <a:ext cx="2819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4381500" cy="288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7947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سَلْمَى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28600" y="3567823"/>
            <a:ext cx="8534400" cy="306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لَقَدْ سَمِعْتُ عَنْ </a:t>
            </a:r>
            <a:r>
              <a:rPr lang="ar-SA" sz="6600" dirty="0"/>
              <a:t>هَذَا </a:t>
            </a:r>
            <a:r>
              <a:rPr lang="ar-SA" sz="6600" dirty="0" smtClean="0"/>
              <a:t>الكِتَابِ «</a:t>
            </a:r>
            <a:r>
              <a:rPr lang="ar-SA" sz="6600" dirty="0">
                <a:solidFill>
                  <a:srgbClr val="C00000"/>
                </a:solidFill>
              </a:rPr>
              <a:t>الحَضَارَةُ الإسْلامِيَّةُ</a:t>
            </a:r>
            <a:r>
              <a:rPr lang="ar-SA" sz="6600" dirty="0"/>
              <a:t>»</a:t>
            </a:r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6600" dirty="0" smtClean="0"/>
              <a:t> وَلَمْ أَقْرَأْهُ بَعْد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20669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" y="94397"/>
            <a:ext cx="2247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96329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352</Words>
  <Application>Microsoft Office PowerPoint</Application>
  <PresentationFormat>On-screen Show (4:3)</PresentationFormat>
  <Paragraphs>69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9_نسق Office</vt:lpstr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آمِنَــة</vt:lpstr>
      <vt:lpstr>سَلْمَى</vt:lpstr>
      <vt:lpstr>آمِنَــة</vt:lpstr>
      <vt:lpstr>سَلْمَى</vt:lpstr>
      <vt:lpstr>آمِنَــة</vt:lpstr>
      <vt:lpstr>سَلْمَى</vt:lpstr>
      <vt:lpstr>آمِنَــة</vt:lpstr>
      <vt:lpstr>سَلْمَى</vt:lpstr>
      <vt:lpstr>آمِنَــة</vt:lpstr>
      <vt:lpstr>آمِنَــة</vt:lpstr>
      <vt:lpstr>سَلْمَى</vt:lpstr>
      <vt:lpstr>آمِنَــة</vt:lpstr>
      <vt:lpstr>المعلمة: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Naima Mustapha</cp:lastModifiedBy>
  <cp:revision>106</cp:revision>
  <dcterms:created xsi:type="dcterms:W3CDTF">2013-03-12T08:19:52Z</dcterms:created>
  <dcterms:modified xsi:type="dcterms:W3CDTF">2017-01-16T14:26:10Z</dcterms:modified>
</cp:coreProperties>
</file>