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Ultra" panose="020B0604020202020204" charset="0"/>
      <p:regular r:id="rId21"/>
    </p:embeddedFont>
    <p:embeddedFont>
      <p:font typeface="Impact" panose="020B080603090205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120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4558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89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24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530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58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40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71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56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75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83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5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6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21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51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54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2113775" y="1823125"/>
            <a:ext cx="5830500" cy="12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9053975" y="5002575"/>
            <a:ext cx="5073000" cy="5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712379" y="1047925"/>
            <a:ext cx="7459800" cy="280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buNone/>
            </a:pPr>
            <a:r>
              <a:rPr lang="en" sz="14300" dirty="0" smtClean="0">
                <a:solidFill>
                  <a:schemeClr val="bg1"/>
                </a:solidFill>
              </a:rPr>
              <a:t>إثيوبيا</a:t>
            </a:r>
            <a:r>
              <a:rPr lang="en" sz="14300" dirty="0" smtClean="0"/>
              <a:t>     </a:t>
            </a:r>
            <a:r>
              <a:rPr lang="en" sz="14300" dirty="0"/>
              <a:t/>
            </a:r>
            <a:br>
              <a:rPr lang="en" sz="14300" dirty="0"/>
            </a:br>
            <a:r>
              <a:rPr lang="en" sz="3600" dirty="0"/>
              <a:t>  رضا زورجة وياسمين سعيد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83125"/>
            <a:ext cx="8520600" cy="93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dirty="0">
                <a:solidFill>
                  <a:schemeClr val="accent2"/>
                </a:solidFill>
                <a:highlight>
                  <a:srgbClr val="FFFFFF"/>
                </a:highlight>
              </a:rPr>
              <a:t>اللباس التقليدي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975" y="1059950"/>
            <a:ext cx="2401235" cy="389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umblr_naw2dgB4241rron4io3_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3" y="1440554"/>
            <a:ext cx="2236464" cy="33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178125"/>
            <a:ext cx="8520600" cy="8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العروس </a:t>
            </a:r>
            <a:r>
              <a:rPr lang="en" sz="4800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و </a:t>
            </a:r>
            <a:r>
              <a:rPr lang="en" sz="48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الزفاف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8520600" cy="417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850" y="1017825"/>
            <a:ext cx="2851675" cy="38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475" y="973325"/>
            <a:ext cx="2612206" cy="37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83125"/>
            <a:ext cx="8520600" cy="93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dirty="0">
                <a:solidFill>
                  <a:schemeClr val="accent2"/>
                </a:solidFill>
                <a:highlight>
                  <a:srgbClr val="FFFFFF"/>
                </a:highlight>
              </a:rPr>
              <a:t>أماكن </a:t>
            </a:r>
            <a:r>
              <a:rPr lang="en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للزيارة</a:t>
            </a:r>
            <a:r>
              <a:rPr lang="en" sz="4800" dirty="0">
                <a:solidFill>
                  <a:schemeClr val="accent2"/>
                </a:solidFill>
                <a:highlight>
                  <a:srgbClr val="FFFFFF"/>
                </a:highlight>
              </a:rPr>
              <a:t>: أسد يهوذا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0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            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48" y="1088013"/>
            <a:ext cx="4163825" cy="372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625" y="1211275"/>
            <a:ext cx="3555523" cy="348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628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>
                <a:latin typeface="Times New Roman"/>
                <a:ea typeface="Times New Roman"/>
                <a:cs typeface="Times New Roman"/>
                <a:sym typeface="Times New Roman"/>
              </a:rPr>
              <a:t>المساجد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576300"/>
            <a:ext cx="8520600" cy="336748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3810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b="1" dirty="0">
                <a:solidFill>
                  <a:srgbClr val="222222"/>
                </a:solidFill>
                <a:highlight>
                  <a:srgbClr val="F5F5F5"/>
                </a:highlight>
                <a:latin typeface="Impact"/>
                <a:ea typeface="Impact"/>
                <a:cs typeface="Impact"/>
                <a:sym typeface="Impact"/>
              </a:rPr>
              <a:t> </a:t>
            </a: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</a:t>
            </a: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algn="ctr" rtl="1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lang="en" dirty="0" smtClean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</a:t>
            </a: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</a:t>
            </a:r>
            <a:r>
              <a:rPr lang="en" sz="2400" dirty="0">
                <a:solidFill>
                  <a:srgbClr val="222222"/>
                </a:solidFill>
                <a:highlight>
                  <a:srgbClr val="F5F5F5"/>
                </a:highlight>
                <a:latin typeface="Ultra"/>
                <a:ea typeface="Ultra"/>
                <a:cs typeface="Ultra"/>
                <a:sym typeface="Ultra"/>
              </a:rPr>
              <a:t>    </a:t>
            </a:r>
          </a:p>
          <a:p>
            <a:pPr marL="38100" lvl="0">
              <a:spcAft>
                <a:spcPts val="600"/>
              </a:spcAft>
            </a:pPr>
            <a:r>
              <a:rPr lang="en" sz="2400" dirty="0">
                <a:solidFill>
                  <a:srgbClr val="222222"/>
                </a:solidFill>
                <a:highlight>
                  <a:srgbClr val="F5F5F5"/>
                </a:highlight>
                <a:latin typeface="Ultra"/>
                <a:ea typeface="Ultra"/>
                <a:cs typeface="Ultra"/>
                <a:sym typeface="Ultra"/>
              </a:rPr>
              <a:t> </a:t>
            </a:r>
            <a:r>
              <a:rPr lang="en" sz="2400" dirty="0" smtClean="0">
                <a:solidFill>
                  <a:srgbClr val="222222"/>
                </a:solidFill>
                <a:highlight>
                  <a:srgbClr val="F5F5F5"/>
                </a:highlight>
                <a:latin typeface="Ultra"/>
                <a:ea typeface="Ultra"/>
                <a:cs typeface="Ultra"/>
                <a:sym typeface="Ultra"/>
              </a:rPr>
              <a:t>مسجد</a:t>
            </a:r>
            <a:r>
              <a:rPr lang="ar-SA" sz="2400" dirty="0" smtClean="0">
                <a:solidFill>
                  <a:srgbClr val="222222"/>
                </a:solidFill>
                <a:highlight>
                  <a:srgbClr val="F5F5F5"/>
                </a:highlight>
                <a:latin typeface="Ultra"/>
                <a:ea typeface="Ultra"/>
                <a:cs typeface="Ultra"/>
                <a:sym typeface="Ultra"/>
              </a:rPr>
              <a:t> </a:t>
            </a:r>
            <a:r>
              <a:rPr lang="en" sz="2400" dirty="0" smtClean="0">
                <a:solidFill>
                  <a:srgbClr val="222222"/>
                </a:solidFill>
                <a:highlight>
                  <a:srgbClr val="F5F5F5"/>
                </a:highlight>
                <a:latin typeface="Ultra"/>
                <a:ea typeface="Ultra"/>
                <a:cs typeface="Ultra"/>
                <a:sym typeface="Ultra"/>
              </a:rPr>
              <a:t>أنور</a:t>
            </a:r>
            <a:endParaRPr lang="en" sz="2400" dirty="0">
              <a:solidFill>
                <a:srgbClr val="222222"/>
              </a:solidFill>
              <a:highlight>
                <a:srgbClr val="F5F5F5"/>
              </a:highlight>
              <a:latin typeface="Ultra"/>
              <a:ea typeface="Ultra"/>
              <a:cs typeface="Ultra"/>
              <a:sym typeface="Ultra"/>
            </a:endParaRPr>
          </a:p>
          <a:p>
            <a:pPr marL="381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sz="2400" b="1" dirty="0">
              <a:solidFill>
                <a:srgbClr val="222222"/>
              </a:solidFill>
              <a:highlight>
                <a:srgbClr val="F5F5F5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3810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sz="2400" dirty="0">
              <a:solidFill>
                <a:srgbClr val="222222"/>
              </a:solidFill>
              <a:highlight>
                <a:srgbClr val="F5F5F5"/>
              </a:highlight>
              <a:latin typeface="Ultra"/>
              <a:ea typeface="Ultra"/>
              <a:cs typeface="Ultra"/>
              <a:sym typeface="Ultra"/>
            </a:endParaRPr>
          </a:p>
          <a:p>
            <a:pPr marL="3810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sz="2400" b="1" dirty="0">
              <a:solidFill>
                <a:srgbClr val="222222"/>
              </a:solidFill>
              <a:highlight>
                <a:srgbClr val="F5F5F5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782" y="1340045"/>
            <a:ext cx="4036800" cy="2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93200" y="1752675"/>
            <a:ext cx="7801800" cy="308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شكرا على استماعكم</a:t>
            </a:r>
          </a:p>
          <a:p>
            <a:pPr marL="3810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83125"/>
            <a:ext cx="8520600" cy="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1"/>
            <a:r>
              <a:rPr lang="en" sz="3600" dirty="0" smtClean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علم</a:t>
            </a:r>
            <a:r>
              <a:rPr lang="en" sz="3600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600" dirty="0" smtClean="0">
                <a:solidFill>
                  <a:srgbClr val="222222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إثيوبيا</a:t>
            </a:r>
            <a:endParaRPr lang="en" sz="3600" dirty="0">
              <a:solidFill>
                <a:srgbClr val="222222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4800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850" y="1504900"/>
            <a:ext cx="4286250" cy="30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52250" y="588175"/>
            <a:ext cx="8520600" cy="67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ar-SA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ال</a:t>
            </a:r>
            <a:r>
              <a:rPr lang="en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موقع  </a:t>
            </a:r>
            <a:endParaRPr lang="en" sz="4800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669722" y="1518235"/>
            <a:ext cx="4071138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 dirty="0" smtClean="0"/>
              <a:t> </a:t>
            </a:r>
            <a:r>
              <a:rPr lang="ar-SA" sz="30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ت</a:t>
            </a:r>
            <a:r>
              <a:rPr lang="en" sz="30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قع </a:t>
            </a:r>
            <a:r>
              <a:rPr lang="en" sz="3000" dirty="0">
                <a:solidFill>
                  <a:schemeClr val="accent2"/>
                </a:solidFill>
                <a:highlight>
                  <a:srgbClr val="FFFFFF"/>
                </a:highlight>
              </a:rPr>
              <a:t>إثيوبيا في منطقة شمال شرق </a:t>
            </a:r>
            <a:r>
              <a:rPr lang="ar-SA" sz="30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إ</a:t>
            </a:r>
            <a:r>
              <a:rPr lang="en" sz="30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فريقيا </a:t>
            </a:r>
            <a:r>
              <a:rPr lang="en" sz="3000" dirty="0">
                <a:solidFill>
                  <a:schemeClr val="accent2"/>
                </a:solidFill>
                <a:highlight>
                  <a:srgbClr val="FFFFFF"/>
                </a:highlight>
              </a:rPr>
              <a:t>. وهي أكبر دولة ال27 في العالم</a:t>
            </a:r>
            <a:r>
              <a:rPr lang="en" sz="1100" dirty="0">
                <a:solidFill>
                  <a:schemeClr val="accent2"/>
                </a:solidFill>
                <a:highlight>
                  <a:srgbClr val="FFFFFF"/>
                </a:highlight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196" y="1387687"/>
            <a:ext cx="3678380" cy="292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27938" y="102873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 rtl="1">
              <a:lnSpc>
                <a:spcPct val="115000"/>
              </a:lnSpc>
              <a:buSzPct val="25000"/>
            </a:pPr>
            <a:r>
              <a:rPr lang="en" sz="4800" dirty="0">
                <a:solidFill>
                  <a:schemeClr val="accent2"/>
                </a:solidFill>
                <a:highlight>
                  <a:srgbClr val="FFFFFF"/>
                </a:highlight>
              </a:rPr>
              <a:t>العاصمة  </a:t>
            </a:r>
            <a:r>
              <a:rPr lang="ar-SA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- </a:t>
            </a:r>
            <a:r>
              <a:rPr lang="ar-SA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أ</a:t>
            </a:r>
            <a:r>
              <a:rPr lang="en" sz="4800" dirty="0">
                <a:solidFill>
                  <a:schemeClr val="accent2"/>
                </a:solidFill>
                <a:highlight>
                  <a:srgbClr val="FFFFFF"/>
                </a:highlight>
              </a:rPr>
              <a:t>ديس ابابا </a:t>
            </a:r>
            <a:br>
              <a:rPr lang="en" sz="4800" dirty="0">
                <a:solidFill>
                  <a:schemeClr val="accent2"/>
                </a:solidFill>
                <a:highlight>
                  <a:srgbClr val="FFFFFF"/>
                </a:highlight>
              </a:rPr>
            </a:br>
            <a:endParaRPr lang="en" sz="4800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54" y="1012872"/>
            <a:ext cx="5938682" cy="36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chemeClr val="accent2"/>
                </a:solidFill>
                <a:highlight>
                  <a:srgbClr val="FFFFFF"/>
                </a:highlight>
              </a:rPr>
              <a:t>قارة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02296" y="1180396"/>
            <a:ext cx="2592043" cy="6902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ar-SA" sz="30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هذه هي قارة إ</a:t>
            </a:r>
            <a:r>
              <a:rPr lang="en" sz="30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فريقيا</a:t>
            </a:r>
            <a:endParaRPr lang="en" sz="3000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lvl="0" algn="r" rtl="1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775" y="176174"/>
            <a:ext cx="5210927" cy="45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 sz="48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اللغات الرئيسية والرسمية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685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الأمهرية</a:t>
            </a:r>
            <a:endParaRPr lang="ar-SA" sz="4800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685800" lvl="0" indent="-685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ar-SA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ال</a:t>
            </a:r>
            <a:r>
              <a:rPr lang="en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أورومو</a:t>
            </a:r>
            <a:endParaRPr lang="en" sz="4800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804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أهم المدن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85975" y="1152475"/>
            <a:ext cx="8446200" cy="367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0" indent="-85725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ar-SA" sz="60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أ</a:t>
            </a:r>
            <a:r>
              <a:rPr lang="en" sz="60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ديس </a:t>
            </a:r>
            <a:r>
              <a:rPr lang="en" sz="6000" dirty="0">
                <a:solidFill>
                  <a:schemeClr val="accent2"/>
                </a:solidFill>
                <a:highlight>
                  <a:srgbClr val="FFFFFF"/>
                </a:highlight>
              </a:rPr>
              <a:t>ابابا</a:t>
            </a:r>
            <a:r>
              <a:rPr lang="en" sz="3000" dirty="0">
                <a:solidFill>
                  <a:schemeClr val="accent2"/>
                </a:solidFill>
                <a:highlight>
                  <a:srgbClr val="FFFFFF"/>
                </a:highlight>
              </a:rPr>
              <a:t>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6000" dirty="0">
                <a:solidFill>
                  <a:schemeClr val="accent2"/>
                </a:solidFill>
                <a:highlight>
                  <a:srgbClr val="FFFFFF"/>
                </a:highlight>
              </a:rPr>
              <a:t>دير داوا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6000" dirty="0">
                <a:solidFill>
                  <a:schemeClr val="accent2"/>
                </a:solidFill>
                <a:highlight>
                  <a:srgbClr val="FFFFFF"/>
                </a:highlight>
              </a:rPr>
              <a:t>ميكيلي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6000" dirty="0">
                <a:solidFill>
                  <a:schemeClr val="accent2"/>
                </a:solidFill>
                <a:highlight>
                  <a:srgbClr val="FFFFFF"/>
                </a:highlight>
              </a:rPr>
              <a:t>نزارات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100" y="410000"/>
            <a:ext cx="5510149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40450" y="314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1">
              <a:spcBef>
                <a:spcPts val="0"/>
              </a:spcBef>
              <a:buNone/>
            </a:pPr>
            <a:r>
              <a:rPr lang="ar-SA" sz="4800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الطعام ال</a:t>
            </a:r>
            <a:r>
              <a:rPr lang="en" sz="4800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تقليدي</a:t>
            </a:r>
            <a:endParaRPr lang="en" sz="4800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                                                                        </a:t>
            </a:r>
            <a:r>
              <a:rPr lang="en" sz="3000" dirty="0">
                <a:solidFill>
                  <a:schemeClr val="accent2"/>
                </a:solidFill>
                <a:highlight>
                  <a:srgbClr val="FFFFFF"/>
                </a:highlight>
              </a:rPr>
              <a:t>إينجيرا 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782950" cy="35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530" y="1230284"/>
            <a:ext cx="3340607" cy="329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829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ar-SA" sz="4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الدّين الرّسمِيّ</a:t>
            </a:r>
            <a:endParaRPr lang="en" sz="4800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               </a:t>
            </a:r>
            <a:r>
              <a:rPr lang="en" sz="3000" dirty="0">
                <a:solidFill>
                  <a:schemeClr val="accent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الأكثر عددا </a:t>
            </a:r>
            <a:r>
              <a:rPr lang="ar-SA" sz="3000" dirty="0" smtClean="0">
                <a:solidFill>
                  <a:schemeClr val="accent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هي الديانة ال</a:t>
            </a:r>
            <a:r>
              <a:rPr lang="en" sz="3000" dirty="0" smtClean="0">
                <a:solidFill>
                  <a:schemeClr val="accent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مسيحية        </a:t>
            </a:r>
            <a:r>
              <a:rPr lang="en" sz="3000" dirty="0">
                <a:solidFill>
                  <a:schemeClr val="accent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تليها الإسلام     </a:t>
            </a:r>
            <a:r>
              <a:rPr lang="en" sz="1000" dirty="0">
                <a:solidFill>
                  <a:schemeClr val="accent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/>
              <a:t>                                                             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525" y="2700775"/>
            <a:ext cx="3005225" cy="202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450" y="25352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94</Words>
  <Application>Microsoft Office PowerPoint</Application>
  <PresentationFormat>On-screen Show (16:9)</PresentationFormat>
  <Paragraphs>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Roboto</vt:lpstr>
      <vt:lpstr>Ultra</vt:lpstr>
      <vt:lpstr>Impact</vt:lpstr>
      <vt:lpstr>Courier New</vt:lpstr>
      <vt:lpstr>Times New Roman</vt:lpstr>
      <vt:lpstr>geometric</vt:lpstr>
      <vt:lpstr>PowerPoint Presentation</vt:lpstr>
      <vt:lpstr>علم إثيوبيا </vt:lpstr>
      <vt:lpstr>الموقع   </vt:lpstr>
      <vt:lpstr>العاصمة  - أديس ابابا   </vt:lpstr>
      <vt:lpstr>قارة  </vt:lpstr>
      <vt:lpstr>اللغات الرئيسية والرسمية</vt:lpstr>
      <vt:lpstr>أهم المدن</vt:lpstr>
      <vt:lpstr>الطعام التقليدي</vt:lpstr>
      <vt:lpstr>الدّين الرّسمِيّ </vt:lpstr>
      <vt:lpstr>اللباس التقليدي </vt:lpstr>
      <vt:lpstr>العروس و الزفاف</vt:lpstr>
      <vt:lpstr>أماكن للزيارة: أسد يهوذا </vt:lpstr>
      <vt:lpstr>المساجد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Naima Mustapha</dc:creator>
  <cp:lastModifiedBy>Naima Mustapha</cp:lastModifiedBy>
  <cp:revision>3</cp:revision>
  <dcterms:modified xsi:type="dcterms:W3CDTF">2016-03-11T15:43:59Z</dcterms:modified>
</cp:coreProperties>
</file>