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3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4A8F1-59BD-4E1C-AB65-6449DB159564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7114F67B-9C7D-4052-A509-143185856C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A8F1-59BD-4E1C-AB65-6449DB159564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F67B-9C7D-4052-A509-143185856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A8F1-59BD-4E1C-AB65-6449DB159564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F67B-9C7D-4052-A509-143185856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A8F1-59BD-4E1C-AB65-6449DB159564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F67B-9C7D-4052-A509-143185856C46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4A8F1-59BD-4E1C-AB65-6449DB159564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F67B-9C7D-4052-A509-143185856C4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A8F1-59BD-4E1C-AB65-6449DB159564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F67B-9C7D-4052-A509-143185856C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A8F1-59BD-4E1C-AB65-6449DB159564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F67B-9C7D-4052-A509-143185856C4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4A8F1-59BD-4E1C-AB65-6449DB159564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F67B-9C7D-4052-A509-143185856C4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A8F1-59BD-4E1C-AB65-6449DB159564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F67B-9C7D-4052-A509-143185856C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4A8F1-59BD-4E1C-AB65-6449DB159564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F67B-9C7D-4052-A509-143185856C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4A8F1-59BD-4E1C-AB65-6449DB159564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F67B-9C7D-4052-A509-143185856C4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48F4A8F1-59BD-4E1C-AB65-6449DB159564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7114F67B-9C7D-4052-A509-143185856C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AE" b="1" dirty="0"/>
              <a:t>ايزابيلا </a:t>
            </a:r>
            <a:r>
              <a:rPr lang="ar-AE" b="1" dirty="0" smtClean="0"/>
              <a:t>نعيمي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sz="7200" b="1" dirty="0"/>
              <a:t>أفغانستان</a:t>
            </a:r>
            <a:endParaRPr lang="en-US" sz="7200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85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 smtClean="0"/>
              <a:t>الرَّئِيس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305800" cy="12954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 smtClean="0"/>
              <a:t>الرَّئِيسُ </a:t>
            </a:r>
            <a:r>
              <a:rPr lang="ar-AE" b="1" dirty="0" smtClean="0"/>
              <a:t>الحالي </a:t>
            </a:r>
            <a:r>
              <a:rPr lang="ar-AE" b="1" dirty="0"/>
              <a:t>هو </a:t>
            </a:r>
            <a:r>
              <a:rPr lang="ar-AE" b="1" dirty="0" smtClean="0"/>
              <a:t>أشرف- </a:t>
            </a:r>
            <a:r>
              <a:rPr lang="ar-AE" b="1" dirty="0"/>
              <a:t>غني، </a:t>
            </a:r>
            <a:r>
              <a:rPr lang="ar-SA" b="1" dirty="0" smtClean="0"/>
              <a:t>ولكن </a:t>
            </a:r>
            <a:r>
              <a:rPr lang="ar-AE" b="1" dirty="0" smtClean="0"/>
              <a:t>في </a:t>
            </a:r>
            <a:r>
              <a:rPr lang="ar-AE" b="1" dirty="0"/>
              <a:t>الماضي </a:t>
            </a:r>
            <a:r>
              <a:rPr lang="ar-SA" b="1" dirty="0" smtClean="0"/>
              <a:t>كان</a:t>
            </a:r>
            <a:r>
              <a:rPr lang="ar-AE" b="1" dirty="0"/>
              <a:t> </a:t>
            </a:r>
            <a:r>
              <a:rPr lang="ar-SA" b="1" dirty="0" smtClean="0"/>
              <a:t>حكم أفعانستان </a:t>
            </a:r>
            <a:r>
              <a:rPr lang="ar-AE" b="1" dirty="0" smtClean="0"/>
              <a:t>ملوك </a:t>
            </a:r>
            <a:r>
              <a:rPr lang="ar-SA" b="1" dirty="0" smtClean="0"/>
              <a:t>وملكات</a:t>
            </a:r>
            <a:r>
              <a:rPr lang="ar-AE" b="1" dirty="0" smtClean="0"/>
              <a:t>، </a:t>
            </a:r>
            <a:r>
              <a:rPr lang="ar-AE" b="1" dirty="0"/>
              <a:t>مثل الملك زاهر-شاه، الملكة سرية، والملك </a:t>
            </a:r>
            <a:r>
              <a:rPr lang="ar-SA" b="1" dirty="0" smtClean="0"/>
              <a:t>أمان الله </a:t>
            </a:r>
            <a:r>
              <a:rPr lang="ar-AE" b="1" dirty="0" smtClean="0"/>
              <a:t>خان</a:t>
            </a:r>
            <a:r>
              <a:rPr lang="ar-AE" b="1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4" y="2362200"/>
            <a:ext cx="3916685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595562"/>
            <a:ext cx="2286000" cy="31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2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b="1" dirty="0"/>
              <a:t>العلم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6601181" cy="4277522"/>
          </a:xfrm>
        </p:spPr>
      </p:pic>
    </p:spTree>
    <p:extLst>
      <p:ext uri="{BB962C8B-B14F-4D97-AF65-F5344CB8AC3E}">
        <p14:creationId xmlns:p14="http://schemas.microsoft.com/office/powerpoint/2010/main" val="3064463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457200"/>
            <a:ext cx="7772400" cy="83820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ar-A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شكرا على </a:t>
            </a:r>
            <a:r>
              <a:rPr lang="ar-S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إ</a:t>
            </a:r>
            <a:r>
              <a:rPr lang="ar-A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ستماعكم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8482"/>
            <a:ext cx="6705600" cy="433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2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/>
            <a:r>
              <a:rPr lang="ar-AE" dirty="0" smtClean="0"/>
              <a:t>مَوَقِع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295401"/>
            <a:ext cx="8229600" cy="10668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dirty="0" smtClean="0"/>
              <a:t>     </a:t>
            </a:r>
            <a:r>
              <a:rPr lang="ar-AE" dirty="0" smtClean="0"/>
              <a:t>تحدها باكستان،</a:t>
            </a:r>
            <a:r>
              <a:rPr lang="en-US" dirty="0" smtClean="0"/>
              <a:t> .</a:t>
            </a:r>
            <a:r>
              <a:rPr lang="ar-AE" dirty="0" smtClean="0"/>
              <a:t>آسِيَا</a:t>
            </a:r>
            <a:r>
              <a:rPr lang="en-US" dirty="0" smtClean="0"/>
              <a:t> </a:t>
            </a:r>
            <a:r>
              <a:rPr lang="ar-AE" dirty="0" smtClean="0"/>
              <a:t>تَقَع </a:t>
            </a:r>
            <a:r>
              <a:rPr lang="ar-AE" dirty="0" smtClean="0"/>
              <a:t>اَفغَانِس</a:t>
            </a:r>
            <a:r>
              <a:rPr lang="ar-SA" dirty="0" smtClean="0"/>
              <a:t>ت</a:t>
            </a:r>
            <a:r>
              <a:rPr lang="ar-AE" dirty="0" smtClean="0"/>
              <a:t>َان </a:t>
            </a:r>
            <a:r>
              <a:rPr lang="ar-AE" dirty="0" smtClean="0"/>
              <a:t>في جُنُوب</a:t>
            </a:r>
            <a:r>
              <a:rPr lang="en-US" dirty="0" smtClean="0"/>
              <a:t>	</a:t>
            </a:r>
          </a:p>
          <a:p>
            <a:pPr marL="0" indent="0" algn="r">
              <a:buNone/>
            </a:pPr>
            <a:r>
              <a:rPr lang="ar-AE" dirty="0" smtClean="0"/>
              <a:t> تركمنستان، ازبكستان، طاجكستان، و الصين.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304476"/>
            <a:ext cx="5181600" cy="424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7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/>
            <a:r>
              <a:rPr lang="ar-AE" dirty="0"/>
              <a:t>أشهر مدنها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53"/>
          <a:stretch/>
        </p:blipFill>
        <p:spPr bwMode="auto">
          <a:xfrm>
            <a:off x="1828800" y="1676400"/>
            <a:ext cx="619390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67000"/>
            <a:ext cx="3581400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667000"/>
            <a:ext cx="3124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9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dirty="0"/>
              <a:t>دينها و اللغة الرسمية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43001"/>
            <a:ext cx="8229600" cy="2057400"/>
          </a:xfrm>
        </p:spPr>
        <p:txBody>
          <a:bodyPr/>
          <a:lstStyle/>
          <a:p>
            <a:pPr algn="r"/>
            <a:r>
              <a:rPr lang="ar-AE" b="1" dirty="0"/>
              <a:t>اللغة الرسمية هي داري، و أيضا بشتو. القوميات هي البشتون، و الطاجيك، و الهزارة، </a:t>
            </a:r>
            <a:r>
              <a:rPr lang="ar-AE" b="1" dirty="0" smtClean="0"/>
              <a:t>والاوزبك</a:t>
            </a:r>
            <a:r>
              <a:rPr lang="ar-AE" b="1" dirty="0"/>
              <a:t>، و التركمان، و البالوش، و البشي، والنورستاني، والغجر، والبرهي، وبميري.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67000"/>
            <a:ext cx="4648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82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sz="6000" dirty="0"/>
              <a:t>الدين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68580" indent="0" algn="r">
              <a:buNone/>
            </a:pPr>
            <a:r>
              <a:rPr lang="ar-A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دينها الإسلام </a:t>
            </a:r>
            <a:r>
              <a:rPr lang="ar-AE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والهند</a:t>
            </a:r>
            <a:r>
              <a:rPr lang="ar-S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</a:t>
            </a:r>
            <a:r>
              <a:rPr lang="ar-AE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سية</a:t>
            </a:r>
            <a:r>
              <a:rPr lang="ar-A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90800"/>
            <a:ext cx="4572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1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143000"/>
          </a:xfrm>
        </p:spPr>
        <p:txBody>
          <a:bodyPr/>
          <a:lstStyle/>
          <a:p>
            <a:pPr algn="ctr"/>
            <a:r>
              <a:rPr lang="ar-AE" dirty="0"/>
              <a:t>المنتجات </a:t>
            </a:r>
            <a:r>
              <a:rPr lang="ar-AE" dirty="0" smtClean="0"/>
              <a:t>الز</a:t>
            </a:r>
            <a:r>
              <a:rPr lang="ar-SA" dirty="0" smtClean="0"/>
              <a:t>راعية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1295401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/>
              <a:t>ال</a:t>
            </a:r>
            <a:r>
              <a:rPr lang="ar-AE" b="1" dirty="0" smtClean="0"/>
              <a:t>منتجات </a:t>
            </a:r>
            <a:r>
              <a:rPr lang="ar-SA" b="1" dirty="0" smtClean="0"/>
              <a:t>الزارعية </a:t>
            </a:r>
            <a:r>
              <a:rPr lang="ar-AE" b="1" dirty="0" smtClean="0"/>
              <a:t>هي </a:t>
            </a:r>
            <a:r>
              <a:rPr lang="ar-AE" b="1" dirty="0"/>
              <a:t>القمح، والذرة، والقطن، واللوز، والزبيب، والرمان.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33600"/>
            <a:ext cx="4419600" cy="349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61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b="1" dirty="0"/>
              <a:t>الملابس </a:t>
            </a:r>
            <a:r>
              <a:rPr lang="ar-SA" b="1" dirty="0" smtClean="0"/>
              <a:t>التقليديّة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8580" indent="0" algn="r">
              <a:buNone/>
            </a:pPr>
            <a:r>
              <a:rPr lang="ar-AE" b="1" dirty="0"/>
              <a:t>الملابس </a:t>
            </a:r>
            <a:r>
              <a:rPr lang="ar-SA" b="1" dirty="0" smtClean="0"/>
              <a:t>ال</a:t>
            </a:r>
            <a:r>
              <a:rPr lang="ar-AE" b="1" dirty="0" smtClean="0"/>
              <a:t>تقليدي</a:t>
            </a:r>
            <a:r>
              <a:rPr lang="ar-SA" b="1" dirty="0" smtClean="0"/>
              <a:t>ة: ال</a:t>
            </a:r>
            <a:r>
              <a:rPr lang="ar-AE" b="1" dirty="0" smtClean="0"/>
              <a:t>فساتين </a:t>
            </a:r>
            <a:r>
              <a:rPr lang="ar-AE" b="1" dirty="0"/>
              <a:t>للبنات والقمصان مع سترة </a:t>
            </a:r>
            <a:r>
              <a:rPr lang="ar-AE" b="1" dirty="0" smtClean="0"/>
              <a:t>وبنطال</a:t>
            </a:r>
            <a:r>
              <a:rPr lang="ar-SA" b="1" dirty="0" smtClean="0"/>
              <a:t> للأولاد والرجال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15784"/>
            <a:ext cx="2361001" cy="3097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615784"/>
            <a:ext cx="2136140" cy="2869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243533"/>
            <a:ext cx="4190999" cy="300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76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 smtClean="0"/>
              <a:t>الطّعام</a:t>
            </a:r>
            <a:r>
              <a:rPr lang="ar-AE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68580" indent="0" algn="r">
              <a:buNone/>
            </a:pP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الطبق </a:t>
            </a:r>
            <a:r>
              <a:rPr lang="ar-A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الرئيسي 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في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</a:t>
            </a:r>
            <a:r>
              <a:rPr lang="ar-A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فغانستان</a:t>
            </a:r>
            <a:r>
              <a:rPr lang="ar-S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هو</a:t>
            </a:r>
            <a:r>
              <a:rPr lang="ar-A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A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"قابلي بلو."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340123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03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 smtClean="0"/>
              <a:t>الأَعْراس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371600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AE" sz="2800" b="1" dirty="0"/>
              <a:t>حفلات </a:t>
            </a:r>
            <a:r>
              <a:rPr lang="ar-AE" sz="2800" b="1" dirty="0" smtClean="0"/>
              <a:t>الزفاف</a:t>
            </a:r>
            <a:r>
              <a:rPr lang="ar-SA" sz="2800" b="1" dirty="0" smtClean="0"/>
              <a:t> في قُـرَى أف</a:t>
            </a:r>
            <a:r>
              <a:rPr lang="ar-AE" sz="2800" b="1" dirty="0" smtClean="0"/>
              <a:t>غان</a:t>
            </a:r>
            <a:r>
              <a:rPr lang="ar-SA" sz="2800" b="1" dirty="0" smtClean="0"/>
              <a:t>ستان </a:t>
            </a:r>
            <a:r>
              <a:rPr lang="ar-AE" sz="2800" b="1" dirty="0" smtClean="0"/>
              <a:t>عادة </a:t>
            </a:r>
            <a:r>
              <a:rPr lang="ar-AE" sz="2800" b="1" dirty="0"/>
              <a:t>ما تكون في المنزل باستثناء، كابول. </a:t>
            </a:r>
            <a:r>
              <a:rPr lang="ar-SA" sz="2800" b="1" dirty="0" smtClean="0"/>
              <a:t>أما في المدينة، </a:t>
            </a:r>
            <a:r>
              <a:rPr lang="ar-AE" sz="2800" b="1" dirty="0" smtClean="0"/>
              <a:t>حفلات </a:t>
            </a:r>
            <a:r>
              <a:rPr lang="ar-AE" sz="2800" b="1" dirty="0"/>
              <a:t>الزفاف </a:t>
            </a:r>
            <a:r>
              <a:rPr lang="ar-SA" sz="2800" b="1" dirty="0" smtClean="0"/>
              <a:t>تكون في </a:t>
            </a:r>
            <a:r>
              <a:rPr lang="ar-AE" sz="2800" b="1" dirty="0" smtClean="0"/>
              <a:t> </a:t>
            </a:r>
            <a:r>
              <a:rPr lang="ar-AE" sz="2800" b="1" dirty="0"/>
              <a:t>أماكن مثل الفنادق</a:t>
            </a:r>
            <a:r>
              <a:rPr lang="ar-AE" sz="2800" b="1" dirty="0" smtClean="0"/>
              <a:t>.</a:t>
            </a:r>
            <a:r>
              <a:rPr lang="en-US" sz="2800" b="1" dirty="0" smtClean="0"/>
              <a:t>																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971800"/>
            <a:ext cx="4905375" cy="327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79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315</TotalTime>
  <Words>142</Words>
  <Application>Microsoft Office PowerPoint</Application>
  <PresentationFormat>On-screen Show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Soho</vt:lpstr>
      <vt:lpstr>أفغانستان</vt:lpstr>
      <vt:lpstr>مَوَقِع</vt:lpstr>
      <vt:lpstr>أشهر مدنها</vt:lpstr>
      <vt:lpstr>دينها و اللغة الرسمية</vt:lpstr>
      <vt:lpstr>الدين</vt:lpstr>
      <vt:lpstr>المنتجات الزراعية</vt:lpstr>
      <vt:lpstr>الملابس التقليديّة</vt:lpstr>
      <vt:lpstr>الطّعام </vt:lpstr>
      <vt:lpstr>الأَعْراس</vt:lpstr>
      <vt:lpstr>الرَّئِيس</vt:lpstr>
      <vt:lpstr>العلم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اَفغَنِسطَان</dc:title>
  <dc:creator>Qudsia naimi</dc:creator>
  <cp:lastModifiedBy>Naima Mustapha</cp:lastModifiedBy>
  <cp:revision>25</cp:revision>
  <dcterms:created xsi:type="dcterms:W3CDTF">2016-03-09T01:09:34Z</dcterms:created>
  <dcterms:modified xsi:type="dcterms:W3CDTF">2016-03-10T17:35:03Z</dcterms:modified>
</cp:coreProperties>
</file>