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63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2" d="100"/>
          <a:sy n="52" d="100"/>
        </p:scale>
        <p:origin x="-3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C442-96B1-497C-9561-9C8D940AE2BC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F88B-ABA5-4B64-BBCB-8791637B3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23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C442-96B1-497C-9561-9C8D940AE2BC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F88B-ABA5-4B64-BBCB-8791637B3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26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C442-96B1-497C-9561-9C8D940AE2BC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F88B-ABA5-4B64-BBCB-8791637B3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36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C442-96B1-497C-9561-9C8D940AE2BC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F88B-ABA5-4B64-BBCB-8791637B330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2002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C442-96B1-497C-9561-9C8D940AE2BC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F88B-ABA5-4B64-BBCB-8791637B3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38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C442-96B1-497C-9561-9C8D940AE2BC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F88B-ABA5-4B64-BBCB-8791637B3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18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C442-96B1-497C-9561-9C8D940AE2BC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F88B-ABA5-4B64-BBCB-8791637B3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74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C442-96B1-497C-9561-9C8D940AE2BC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F88B-ABA5-4B64-BBCB-8791637B3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08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C442-96B1-497C-9561-9C8D940AE2BC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F88B-ABA5-4B64-BBCB-8791637B3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4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C442-96B1-497C-9561-9C8D940AE2BC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F88B-ABA5-4B64-BBCB-8791637B3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61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C442-96B1-497C-9561-9C8D940AE2BC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F88B-ABA5-4B64-BBCB-8791637B3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83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C442-96B1-497C-9561-9C8D940AE2BC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F88B-ABA5-4B64-BBCB-8791637B3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3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C442-96B1-497C-9561-9C8D940AE2BC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F88B-ABA5-4B64-BBCB-8791637B3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61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C442-96B1-497C-9561-9C8D940AE2BC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F88B-ABA5-4B64-BBCB-8791637B3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21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C442-96B1-497C-9561-9C8D940AE2BC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F88B-ABA5-4B64-BBCB-8791637B3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9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C442-96B1-497C-9561-9C8D940AE2BC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F88B-ABA5-4B64-BBCB-8791637B3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72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C442-96B1-497C-9561-9C8D940AE2BC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F88B-ABA5-4B64-BBCB-8791637B3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8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3C442-96B1-497C-9561-9C8D940AE2BC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6F88B-ABA5-4B64-BBCB-8791637B3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575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AE" sz="13800" dirty="0" smtClean="0"/>
              <a:t>باكستان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AE" dirty="0" smtClean="0"/>
              <a:t>نساء و </a:t>
            </a:r>
            <a:r>
              <a:rPr lang="ar-SA" dirty="0" smtClean="0"/>
              <a:t>جويرية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04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6692"/>
            <a:ext cx="10515600" cy="973996"/>
          </a:xfrm>
        </p:spPr>
        <p:txBody>
          <a:bodyPr>
            <a:noAutofit/>
          </a:bodyPr>
          <a:lstStyle/>
          <a:p>
            <a:r>
              <a:rPr lang="en-US" sz="6000" dirty="0" smtClean="0"/>
              <a:t>                             </a:t>
            </a:r>
            <a:r>
              <a:rPr lang="ar-AE" sz="6000" dirty="0"/>
              <a:t>علم</a:t>
            </a:r>
            <a:r>
              <a:rPr lang="en-US" sz="6000" dirty="0" smtClean="0"/>
              <a:t/>
            </a:r>
            <a:br>
              <a:rPr lang="en-US" sz="6000" dirty="0" smtClean="0"/>
            </a:br>
            <a:endParaRPr lang="en-US" sz="6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088" y="2095500"/>
            <a:ext cx="5910298" cy="36957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831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</a:t>
            </a:r>
            <a:r>
              <a:rPr lang="ar-AE" dirty="0" smtClean="0"/>
              <a:t>باكستان</a:t>
            </a:r>
            <a:r>
              <a:rPr lang="en-US" dirty="0" smtClean="0"/>
              <a:t>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ar-AE" sz="5400" dirty="0"/>
              <a:t>باكستان في قارة آسيا. لغتهم هي اللغة الأردية. دينهم هو الإسلام. بعض المدن الشهيرة هي اهور وكراتشي وإسلام آباد. فهي مشهورة جدا للطعام التقليدي مثل البرياني.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2424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7044" y="701073"/>
            <a:ext cx="1897916" cy="109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176" tIns="76176" rIns="50784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rtl="1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ar-SA" sz="6600" dirty="0" smtClean="0"/>
              <a:t>الموقع</a:t>
            </a:r>
            <a:endParaRPr kumimoji="0" lang="en-US" altLang="en-US" sz="1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112" y="2095499"/>
            <a:ext cx="4777856" cy="445643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825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.                          </a:t>
            </a:r>
            <a:r>
              <a:rPr lang="ar-AE" sz="5400" dirty="0" smtClean="0"/>
              <a:t> </a:t>
            </a:r>
            <a:r>
              <a:rPr lang="ar-AE" sz="5400" dirty="0"/>
              <a:t>اسلام </a:t>
            </a:r>
            <a:r>
              <a:rPr lang="ar-AE" sz="5400" dirty="0" smtClean="0"/>
              <a:t>اباد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459" y="2095500"/>
            <a:ext cx="5459556" cy="36957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396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sz="6000" dirty="0" smtClean="0"/>
              <a:t> </a:t>
            </a:r>
            <a:r>
              <a:rPr lang="ar-AE" sz="6000" dirty="0" smtClean="0"/>
              <a:t>مسجد</a:t>
            </a:r>
            <a:r>
              <a:rPr lang="ar-SA" sz="6000" dirty="0" smtClean="0"/>
              <a:t> ال</a:t>
            </a:r>
            <a:r>
              <a:rPr lang="ar-AE" sz="6000" dirty="0" smtClean="0"/>
              <a:t>فيصل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81" y="2642829"/>
            <a:ext cx="4926645" cy="27712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65" y="2591594"/>
            <a:ext cx="4662359" cy="28737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4351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                             </a:t>
            </a:r>
            <a:r>
              <a:rPr lang="ar-AE" sz="4800" dirty="0"/>
              <a:t>تقليدي</a:t>
            </a:r>
            <a:r>
              <a:rPr lang="en-US" sz="4800" dirty="0" smtClean="0"/>
              <a:t>  </a:t>
            </a:r>
            <a:r>
              <a:rPr lang="ar-AE" sz="4800" dirty="0" smtClean="0"/>
              <a:t> طعام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751" y="2095500"/>
            <a:ext cx="4924973" cy="36957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065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AE" sz="6000" dirty="0">
                <a:effectLst/>
              </a:rPr>
              <a:t>العروس التقليدي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543" y="2161403"/>
            <a:ext cx="2160957" cy="36957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58" y="2161403"/>
            <a:ext cx="2480675" cy="36957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0921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37</TotalTime>
  <Words>52</Words>
  <Application>Microsoft Office PowerPoint</Application>
  <PresentationFormat>Custom</PresentationFormat>
  <Paragraphs>10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Damask</vt:lpstr>
      <vt:lpstr>باكستان</vt:lpstr>
      <vt:lpstr>                             علم </vt:lpstr>
      <vt:lpstr>                              باكستان                        </vt:lpstr>
      <vt:lpstr>الموقع</vt:lpstr>
      <vt:lpstr>.                           اسلام اباد </vt:lpstr>
      <vt:lpstr> مسجد الفيصل</vt:lpstr>
      <vt:lpstr>                             تقليدي   طعام </vt:lpstr>
      <vt:lpstr>العروس التقليدي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باكستان</dc:title>
  <dc:creator>Baig Family</dc:creator>
  <cp:lastModifiedBy>Naima Mustapha</cp:lastModifiedBy>
  <cp:revision>6</cp:revision>
  <dcterms:created xsi:type="dcterms:W3CDTF">2015-09-29T22:26:05Z</dcterms:created>
  <dcterms:modified xsi:type="dcterms:W3CDTF">2015-09-30T12:17:14Z</dcterms:modified>
</cp:coreProperties>
</file>