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3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80" r:id="rId11"/>
    <p:sldId id="27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757" autoAdjust="0"/>
  </p:normalViewPr>
  <p:slideViewPr>
    <p:cSldViewPr>
      <p:cViewPr varScale="1">
        <p:scale>
          <a:sx n="50" d="100"/>
          <a:sy n="50" d="100"/>
        </p:scale>
        <p:origin x="-156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5DA619-C91B-460E-B108-89417107EA3B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41B264-EC82-49FD-81FA-E622A461E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46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do we make sweets?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1B264-EC82-49FD-81FA-E622A461ED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7685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1B264-EC82-49FD-81FA-E622A461ED1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538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I’m very happy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1B264-EC82-49FD-81FA-E622A461ED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14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decorate the house.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1B264-EC82-49FD-81FA-E622A461ED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0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Relatives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frineds</a:t>
            </a:r>
            <a:r>
              <a:rPr lang="en-US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1B264-EC82-49FD-81FA-E622A461ED1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39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Sweets</a:t>
            </a:r>
            <a:r>
              <a:rPr lang="en-US" baseline="0" dirty="0" smtClean="0"/>
              <a:t> supplies.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1B264-EC82-49FD-81FA-E622A461ED1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331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preparing the dough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1B264-EC82-49FD-81FA-E622A461ED1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21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Mixing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1B264-EC82-49FD-81FA-E622A461ED1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2359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sweets' trays.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1B264-EC82-49FD-81FA-E622A461ED1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3182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r>
              <a:rPr lang="en-US" baseline="0" dirty="0" smtClean="0"/>
              <a:t> of sweets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1B264-EC82-49FD-81FA-E622A461ED1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21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47C2-66E4-4E3B-BBE7-4275B5D8BB7A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97C9-A0E4-44B1-80BE-6BA41D7AB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326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47C2-66E4-4E3B-BBE7-4275B5D8BB7A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97C9-A0E4-44B1-80BE-6BA41D7AB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6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47C2-66E4-4E3B-BBE7-4275B5D8BB7A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97C9-A0E4-44B1-80BE-6BA41D7AB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27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47C2-66E4-4E3B-BBE7-4275B5D8BB7A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97C9-A0E4-44B1-80BE-6BA41D7AB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220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47C2-66E4-4E3B-BBE7-4275B5D8BB7A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97C9-A0E4-44B1-80BE-6BA41D7AB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575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47C2-66E4-4E3B-BBE7-4275B5D8BB7A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97C9-A0E4-44B1-80BE-6BA41D7AB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33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47C2-66E4-4E3B-BBE7-4275B5D8BB7A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97C9-A0E4-44B1-80BE-6BA41D7AB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47C2-66E4-4E3B-BBE7-4275B5D8BB7A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97C9-A0E4-44B1-80BE-6BA41D7AB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182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47C2-66E4-4E3B-BBE7-4275B5D8BB7A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97C9-A0E4-44B1-80BE-6BA41D7AB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18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47C2-66E4-4E3B-BBE7-4275B5D8BB7A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97C9-A0E4-44B1-80BE-6BA41D7AB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965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47C2-66E4-4E3B-BBE7-4275B5D8BB7A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97C9-A0E4-44B1-80BE-6BA41D7AB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075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747C2-66E4-4E3B-BBE7-4275B5D8BB7A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997C9-A0E4-44B1-80BE-6BA41D7AB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81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C2PrtwHpJI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29200"/>
            <a:ext cx="8229600" cy="1143000"/>
          </a:xfrm>
        </p:spPr>
        <p:txBody>
          <a:bodyPr>
            <a:noAutofit/>
          </a:bodyPr>
          <a:lstStyle/>
          <a:p>
            <a:r>
              <a:rPr lang="ar-SA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كيفَ نَصْنَعُ الحَلْوَى؟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nmustapha\Desktop\الدرس الأول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30" t="4174" r="19766" b="25413"/>
          <a:stretch/>
        </p:blipFill>
        <p:spPr bwMode="auto">
          <a:xfrm>
            <a:off x="457200" y="609600"/>
            <a:ext cx="1752600" cy="1101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590800" y="375365"/>
            <a:ext cx="532549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96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الوحدة الثامنة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1" descr="Image result for how to make cookies clip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67"/>
          <a:stretch>
            <a:fillRect/>
          </a:stretch>
        </p:blipFill>
        <p:spPr bwMode="auto">
          <a:xfrm>
            <a:off x="2756318" y="1710791"/>
            <a:ext cx="4488148" cy="29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063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شاهد المقطع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5400" dirty="0" smtClean="0">
                <a:hlinkClick r:id="rId3"/>
              </a:rPr>
              <a:t>كيف نصنع الكعك؟</a:t>
            </a:r>
            <a:endParaRPr lang="en-US" sz="5400" dirty="0"/>
          </a:p>
        </p:txBody>
      </p:sp>
      <p:pic>
        <p:nvPicPr>
          <p:cNvPr id="1026" name="Picture 2" descr="C:\Users\nmustapha\Desktop\seeing-clipart-1333392793_clip-art-binocular-32205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833688"/>
            <a:ext cx="3327400" cy="330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0290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5181600"/>
            <a:ext cx="5638800" cy="1143000"/>
          </a:xfr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>
                <a:cs typeface="AGA Furat Regular" pitchFamily="2" charset="-78"/>
              </a:rPr>
              <a:t>معلمتكِ/ نعيمة مطصفى</a:t>
            </a:r>
            <a:endParaRPr lang="en-US" dirty="0">
              <a:cs typeface="AGA Furat Regular" pitchFamily="2" charset="-78"/>
            </a:endParaRPr>
          </a:p>
        </p:txBody>
      </p:sp>
      <p:pic>
        <p:nvPicPr>
          <p:cNvPr id="2050" name="Picture 2" descr="C:\Users\nmustapha\Desktop\اللهم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447800"/>
            <a:ext cx="5080000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070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أنا فَرْحَانَةُ جِدًا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49" name="Picture 3" descr="Image result for happy girl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808747"/>
            <a:ext cx="4572000" cy="4171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802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ar-SA" sz="6600" dirty="0" smtClean="0"/>
              <a:t>نُزَيِّنُ البَيْتَ</a:t>
            </a:r>
            <a:endParaRPr lang="en-US" dirty="0"/>
          </a:p>
        </p:txBody>
      </p:sp>
      <p:pic>
        <p:nvPicPr>
          <p:cNvPr id="3073" name="Picture 5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057400"/>
            <a:ext cx="7297985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532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الأقْرِبَاءُ وَالأصْدِقَاءُ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6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52600"/>
            <a:ext cx="7584624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546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لَوَازِمُ الحَلْوَى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5122" name="Picture 7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55"/>
          <a:stretch>
            <a:fillRect/>
          </a:stretch>
        </p:blipFill>
        <p:spPr bwMode="auto">
          <a:xfrm>
            <a:off x="457200" y="1676400"/>
            <a:ext cx="8330748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653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SA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تَدُقُّ العَجِينَ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146" name="Picture 8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374917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3696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يَـخْــلِـطُ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0" name="Picture 9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828800"/>
            <a:ext cx="6705600" cy="456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339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SA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صَوَانِي الحَلْوَى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4" name="Picture 12" descr="Image result for ‫ الحلويات الغربية والشرقية‬‎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30965"/>
            <a:ext cx="8001000" cy="4341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130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SA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أَنوَاعٌ مِنَ الحَلْوَى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18" name="Picture 11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40567"/>
            <a:ext cx="7391400" cy="4814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005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77</Words>
  <Application>Microsoft Office PowerPoint</Application>
  <PresentationFormat>On-screen Show (4:3)</PresentationFormat>
  <Paragraphs>32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كيفَ نَصْنَعُ الحَلْوَى؟</vt:lpstr>
      <vt:lpstr>أنا فَرْحَانَةُ جِدًا</vt:lpstr>
      <vt:lpstr>نُزَيِّنُ البَيْتَ</vt:lpstr>
      <vt:lpstr>الأقْرِبَاءُ وَالأصْدِقَاءُ</vt:lpstr>
      <vt:lpstr>لَوَازِمُ الحَلْوَى</vt:lpstr>
      <vt:lpstr>تَدُقُّ العَجِينَ</vt:lpstr>
      <vt:lpstr>يَـخْــلِـطُ</vt:lpstr>
      <vt:lpstr>صَوَانِي الحَلْوَى</vt:lpstr>
      <vt:lpstr>أَنوَاعٌ مِنَ الحَلْوَى</vt:lpstr>
      <vt:lpstr>شاهد المقطع</vt:lpstr>
      <vt:lpstr>معلمتكِ/ نعيمة مطصفى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Naima Mustapha</dc:creator>
  <cp:lastModifiedBy>Naima Mustapha</cp:lastModifiedBy>
  <cp:revision>38</cp:revision>
  <dcterms:created xsi:type="dcterms:W3CDTF">2013-09-26T12:16:51Z</dcterms:created>
  <dcterms:modified xsi:type="dcterms:W3CDTF">2018-02-19T20:36:44Z</dcterms:modified>
</cp:coreProperties>
</file>